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297" r:id="rId6"/>
    <p:sldId id="288" r:id="rId7"/>
    <p:sldId id="351" r:id="rId8"/>
    <p:sldId id="354" r:id="rId9"/>
    <p:sldId id="352" r:id="rId10"/>
    <p:sldId id="355" r:id="rId11"/>
    <p:sldId id="30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323"/>
    <a:srgbClr val="A42F13"/>
    <a:srgbClr val="1F546B"/>
    <a:srgbClr val="FFFFFF"/>
    <a:srgbClr val="000000"/>
    <a:srgbClr val="7BC7CE"/>
    <a:srgbClr val="EB765A"/>
    <a:srgbClr val="FBE384"/>
    <a:srgbClr val="F7B46A"/>
    <a:srgbClr val="348087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81" autoAdjust="0"/>
    <p:restoredTop sz="81922" autoAdjust="0"/>
  </p:normalViewPr>
  <p:slideViewPr>
    <p:cSldViewPr>
      <p:cViewPr>
        <p:scale>
          <a:sx n="100" d="100"/>
          <a:sy n="100" d="100"/>
        </p:scale>
        <p:origin x="-20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5" y="3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68" y="-5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402317-7B4C-44B0-9C15-F70B82914FA9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B5370197-4B8B-4F7F-B5BB-2E427037071C}">
      <dgm:prSet phldrT="[Text]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lang="en-NZ" dirty="0" smtClean="0">
              <a:solidFill>
                <a:schemeClr val="tx2"/>
              </a:solidFill>
            </a:rPr>
            <a:t>Exclusions</a:t>
          </a:r>
          <a:endParaRPr lang="en-NZ" dirty="0">
            <a:solidFill>
              <a:schemeClr val="tx2"/>
            </a:solidFill>
          </a:endParaRPr>
        </a:p>
      </dgm:t>
    </dgm:pt>
    <dgm:pt modelId="{483F92FE-71B4-44B7-829F-B84F0E5BCCDA}" type="parTrans" cxnId="{207C0410-49E3-45FC-BE6D-B6F92E4E6D43}">
      <dgm:prSet/>
      <dgm:spPr/>
      <dgm:t>
        <a:bodyPr/>
        <a:lstStyle/>
        <a:p>
          <a:endParaRPr lang="en-NZ"/>
        </a:p>
      </dgm:t>
    </dgm:pt>
    <dgm:pt modelId="{5D4B2324-FFD4-447D-940C-30D5A6CD0564}" type="sibTrans" cxnId="{207C0410-49E3-45FC-BE6D-B6F92E4E6D43}">
      <dgm:prSet/>
      <dgm:spPr/>
      <dgm:t>
        <a:bodyPr/>
        <a:lstStyle/>
        <a:p>
          <a:endParaRPr lang="en-NZ"/>
        </a:p>
      </dgm:t>
    </dgm:pt>
    <dgm:pt modelId="{242FE868-83CA-4B94-B798-007297E14AFD}">
      <dgm:prSet phldrT="[Text]"/>
      <dgm:spPr/>
      <dgm:t>
        <a:bodyPr/>
        <a:lstStyle/>
        <a:p>
          <a:r>
            <a:rPr lang="en-NZ" dirty="0" smtClean="0"/>
            <a:t>Societies </a:t>
          </a:r>
          <a:endParaRPr lang="en-NZ" dirty="0"/>
        </a:p>
      </dgm:t>
    </dgm:pt>
    <dgm:pt modelId="{AF4F049C-E204-4210-8EB5-7B40DA21FBF3}" type="parTrans" cxnId="{512654BF-DB91-469D-92BB-701F67FCBDEA}">
      <dgm:prSet/>
      <dgm:spPr/>
      <dgm:t>
        <a:bodyPr/>
        <a:lstStyle/>
        <a:p>
          <a:endParaRPr lang="en-NZ"/>
        </a:p>
      </dgm:t>
    </dgm:pt>
    <dgm:pt modelId="{3DAE9C2E-55C1-40EE-85D6-724DD42246DD}" type="sibTrans" cxnId="{512654BF-DB91-469D-92BB-701F67FCBDEA}">
      <dgm:prSet/>
      <dgm:spPr/>
      <dgm:t>
        <a:bodyPr/>
        <a:lstStyle/>
        <a:p>
          <a:endParaRPr lang="en-NZ"/>
        </a:p>
      </dgm:t>
    </dgm:pt>
    <dgm:pt modelId="{EC42C5BA-0679-4F9A-BDE6-9D68E3EFF4BA}">
      <dgm:prSet phldrT="[Text]"/>
      <dgm:spPr/>
      <dgm:t>
        <a:bodyPr/>
        <a:lstStyle/>
        <a:p>
          <a:r>
            <a:rPr lang="en-NZ" dirty="0" smtClean="0"/>
            <a:t>Government agencies</a:t>
          </a:r>
          <a:endParaRPr lang="en-NZ" dirty="0"/>
        </a:p>
      </dgm:t>
    </dgm:pt>
    <dgm:pt modelId="{1BB2C119-9545-4D0E-BFE2-37F1DF23885F}" type="parTrans" cxnId="{5678A396-0F6A-4B16-80B2-DBEA85D0AB20}">
      <dgm:prSet/>
      <dgm:spPr/>
      <dgm:t>
        <a:bodyPr/>
        <a:lstStyle/>
        <a:p>
          <a:endParaRPr lang="en-NZ"/>
        </a:p>
      </dgm:t>
    </dgm:pt>
    <dgm:pt modelId="{FF149F14-75F6-47AC-91D2-FDF11258B086}" type="sibTrans" cxnId="{5678A396-0F6A-4B16-80B2-DBEA85D0AB20}">
      <dgm:prSet/>
      <dgm:spPr/>
      <dgm:t>
        <a:bodyPr/>
        <a:lstStyle/>
        <a:p>
          <a:endParaRPr lang="en-NZ"/>
        </a:p>
      </dgm:t>
    </dgm:pt>
    <dgm:pt modelId="{7946096F-2DA6-49CA-A248-190EADB2A27A}">
      <dgm:prSet phldrT="[Text]"/>
      <dgm:spPr/>
      <dgm:t>
        <a:bodyPr/>
        <a:lstStyle/>
        <a:p>
          <a:r>
            <a:rPr lang="en-NZ" dirty="0" smtClean="0"/>
            <a:t>Venues / staff</a:t>
          </a:r>
          <a:endParaRPr lang="en-NZ" dirty="0"/>
        </a:p>
      </dgm:t>
    </dgm:pt>
    <dgm:pt modelId="{5CCB03E0-C72E-485D-8A9A-D7C46D1F0D4F}" type="parTrans" cxnId="{158837EB-C208-4348-B162-220BA0E8C48B}">
      <dgm:prSet/>
      <dgm:spPr/>
      <dgm:t>
        <a:bodyPr/>
        <a:lstStyle/>
        <a:p>
          <a:endParaRPr lang="en-NZ"/>
        </a:p>
      </dgm:t>
    </dgm:pt>
    <dgm:pt modelId="{04D8FB78-FCC5-4FF7-83BF-2B48F3672993}" type="sibTrans" cxnId="{158837EB-C208-4348-B162-220BA0E8C48B}">
      <dgm:prSet/>
      <dgm:spPr/>
      <dgm:t>
        <a:bodyPr/>
        <a:lstStyle/>
        <a:p>
          <a:endParaRPr lang="en-NZ"/>
        </a:p>
      </dgm:t>
    </dgm:pt>
    <dgm:pt modelId="{61F84473-106D-4F63-AE87-8782603B3C12}">
      <dgm:prSet phldrT="[Text]"/>
      <dgm:spPr/>
      <dgm:t>
        <a:bodyPr/>
        <a:lstStyle/>
        <a:p>
          <a:r>
            <a:rPr lang="en-NZ" dirty="0" smtClean="0"/>
            <a:t>Treatment service providers / MVE coordinator</a:t>
          </a:r>
          <a:endParaRPr lang="en-NZ" dirty="0"/>
        </a:p>
      </dgm:t>
    </dgm:pt>
    <dgm:pt modelId="{4BF2BD1C-B26A-4BE2-98FF-08A446334ECC}" type="parTrans" cxnId="{2AFA3229-433A-47AD-B939-9B7933DA8E2F}">
      <dgm:prSet/>
      <dgm:spPr/>
      <dgm:t>
        <a:bodyPr/>
        <a:lstStyle/>
        <a:p>
          <a:endParaRPr lang="en-NZ"/>
        </a:p>
      </dgm:t>
    </dgm:pt>
    <dgm:pt modelId="{24F27AF4-68D4-4D4C-8296-3AEA4CDB1476}" type="sibTrans" cxnId="{2AFA3229-433A-47AD-B939-9B7933DA8E2F}">
      <dgm:prSet/>
      <dgm:spPr/>
      <dgm:t>
        <a:bodyPr/>
        <a:lstStyle/>
        <a:p>
          <a:endParaRPr lang="en-NZ"/>
        </a:p>
      </dgm:t>
    </dgm:pt>
    <dgm:pt modelId="{219B5A4C-F7C2-4AC5-AA3D-2598A3FF4FB0}">
      <dgm:prSet/>
      <dgm:spPr/>
      <dgm:t>
        <a:bodyPr/>
        <a:lstStyle/>
        <a:p>
          <a:r>
            <a:rPr lang="en-NZ" dirty="0" smtClean="0"/>
            <a:t>Customer / gambler</a:t>
          </a:r>
          <a:endParaRPr lang="en-NZ" dirty="0"/>
        </a:p>
      </dgm:t>
    </dgm:pt>
    <dgm:pt modelId="{9FFD8B7B-AFBD-4EF9-9A94-DA7105749682}" type="parTrans" cxnId="{766B8D92-4349-4119-9EA3-8DB1B4BED707}">
      <dgm:prSet/>
      <dgm:spPr/>
      <dgm:t>
        <a:bodyPr/>
        <a:lstStyle/>
        <a:p>
          <a:endParaRPr lang="en-NZ"/>
        </a:p>
      </dgm:t>
    </dgm:pt>
    <dgm:pt modelId="{59B1B5F8-AA91-4E57-BCD0-EECF628B40A0}" type="sibTrans" cxnId="{766B8D92-4349-4119-9EA3-8DB1B4BED707}">
      <dgm:prSet/>
      <dgm:spPr/>
      <dgm:t>
        <a:bodyPr/>
        <a:lstStyle/>
        <a:p>
          <a:endParaRPr lang="en-NZ"/>
        </a:p>
      </dgm:t>
    </dgm:pt>
    <dgm:pt modelId="{7A1A1E6C-45C3-4787-94B0-E1801C411C78}" type="pres">
      <dgm:prSet presAssocID="{E2402317-7B4C-44B0-9C15-F70B82914FA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NZ"/>
        </a:p>
      </dgm:t>
    </dgm:pt>
    <dgm:pt modelId="{30545B4A-B24E-446F-8342-7267D4676340}" type="pres">
      <dgm:prSet presAssocID="{B5370197-4B8B-4F7F-B5BB-2E427037071C}" presName="centerShape" presStyleLbl="node0" presStyleIdx="0" presStyleCnt="1"/>
      <dgm:spPr/>
      <dgm:t>
        <a:bodyPr/>
        <a:lstStyle/>
        <a:p>
          <a:endParaRPr lang="en-NZ"/>
        </a:p>
      </dgm:t>
    </dgm:pt>
    <dgm:pt modelId="{C413E0B2-B9A0-4A3B-B4A2-884BF0EB4476}" type="pres">
      <dgm:prSet presAssocID="{AF4F049C-E204-4210-8EB5-7B40DA21FBF3}" presName="Name9" presStyleLbl="parChTrans1D2" presStyleIdx="0" presStyleCnt="5"/>
      <dgm:spPr/>
      <dgm:t>
        <a:bodyPr/>
        <a:lstStyle/>
        <a:p>
          <a:endParaRPr lang="en-NZ"/>
        </a:p>
      </dgm:t>
    </dgm:pt>
    <dgm:pt modelId="{2E8A1DF7-ED79-473C-A8C3-3ECE3BAF1C84}" type="pres">
      <dgm:prSet presAssocID="{AF4F049C-E204-4210-8EB5-7B40DA21FBF3}" presName="connTx" presStyleLbl="parChTrans1D2" presStyleIdx="0" presStyleCnt="5"/>
      <dgm:spPr/>
      <dgm:t>
        <a:bodyPr/>
        <a:lstStyle/>
        <a:p>
          <a:endParaRPr lang="en-NZ"/>
        </a:p>
      </dgm:t>
    </dgm:pt>
    <dgm:pt modelId="{65C4B397-9BB8-4B9B-95AF-721D607A8ACF}" type="pres">
      <dgm:prSet presAssocID="{242FE868-83CA-4B94-B798-007297E14AFD}" presName="node" presStyleLbl="node1" presStyleIdx="0" presStyleCnt="5" custRadScaleRad="96933" custRadScaleInc="-10355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6BA41350-01CF-4687-B2D2-B7F801265F07}" type="pres">
      <dgm:prSet presAssocID="{9FFD8B7B-AFBD-4EF9-9A94-DA7105749682}" presName="Name9" presStyleLbl="parChTrans1D2" presStyleIdx="1" presStyleCnt="5"/>
      <dgm:spPr/>
      <dgm:t>
        <a:bodyPr/>
        <a:lstStyle/>
        <a:p>
          <a:endParaRPr lang="en-NZ"/>
        </a:p>
      </dgm:t>
    </dgm:pt>
    <dgm:pt modelId="{22D6C321-2D76-4BF9-956D-7BDBE47BAB8D}" type="pres">
      <dgm:prSet presAssocID="{9FFD8B7B-AFBD-4EF9-9A94-DA7105749682}" presName="connTx" presStyleLbl="parChTrans1D2" presStyleIdx="1" presStyleCnt="5"/>
      <dgm:spPr/>
      <dgm:t>
        <a:bodyPr/>
        <a:lstStyle/>
        <a:p>
          <a:endParaRPr lang="en-NZ"/>
        </a:p>
      </dgm:t>
    </dgm:pt>
    <dgm:pt modelId="{50385157-6060-408E-AEA2-497853A7F049}" type="pres">
      <dgm:prSet presAssocID="{219B5A4C-F7C2-4AC5-AA3D-2598A3FF4FB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6D8CCA69-E7F7-4821-B003-1848CCEE1C60}" type="pres">
      <dgm:prSet presAssocID="{1BB2C119-9545-4D0E-BFE2-37F1DF23885F}" presName="Name9" presStyleLbl="parChTrans1D2" presStyleIdx="2" presStyleCnt="5"/>
      <dgm:spPr/>
      <dgm:t>
        <a:bodyPr/>
        <a:lstStyle/>
        <a:p>
          <a:endParaRPr lang="en-NZ"/>
        </a:p>
      </dgm:t>
    </dgm:pt>
    <dgm:pt modelId="{940530D8-E1A9-4AAC-9528-B5F31ED54604}" type="pres">
      <dgm:prSet presAssocID="{1BB2C119-9545-4D0E-BFE2-37F1DF23885F}" presName="connTx" presStyleLbl="parChTrans1D2" presStyleIdx="2" presStyleCnt="5"/>
      <dgm:spPr/>
      <dgm:t>
        <a:bodyPr/>
        <a:lstStyle/>
        <a:p>
          <a:endParaRPr lang="en-NZ"/>
        </a:p>
      </dgm:t>
    </dgm:pt>
    <dgm:pt modelId="{B9F72A59-4DEB-4023-BA18-A5050FECAC5E}" type="pres">
      <dgm:prSet presAssocID="{EC42C5BA-0679-4F9A-BDE6-9D68E3EFF4B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E7B0F865-C964-4FDF-900F-3A766244416E}" type="pres">
      <dgm:prSet presAssocID="{5CCB03E0-C72E-485D-8A9A-D7C46D1F0D4F}" presName="Name9" presStyleLbl="parChTrans1D2" presStyleIdx="3" presStyleCnt="5"/>
      <dgm:spPr/>
      <dgm:t>
        <a:bodyPr/>
        <a:lstStyle/>
        <a:p>
          <a:endParaRPr lang="en-NZ"/>
        </a:p>
      </dgm:t>
    </dgm:pt>
    <dgm:pt modelId="{CF707953-FFBE-45E6-9A1A-A84B4BCA4A09}" type="pres">
      <dgm:prSet presAssocID="{5CCB03E0-C72E-485D-8A9A-D7C46D1F0D4F}" presName="connTx" presStyleLbl="parChTrans1D2" presStyleIdx="3" presStyleCnt="5"/>
      <dgm:spPr/>
      <dgm:t>
        <a:bodyPr/>
        <a:lstStyle/>
        <a:p>
          <a:endParaRPr lang="en-NZ"/>
        </a:p>
      </dgm:t>
    </dgm:pt>
    <dgm:pt modelId="{C3A54B0F-39E6-40B1-B0B6-CA3E4C91760F}" type="pres">
      <dgm:prSet presAssocID="{7946096F-2DA6-49CA-A248-190EADB2A27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AA3B8788-7B76-4FBE-8372-9731F68A92A8}" type="pres">
      <dgm:prSet presAssocID="{4BF2BD1C-B26A-4BE2-98FF-08A446334ECC}" presName="Name9" presStyleLbl="parChTrans1D2" presStyleIdx="4" presStyleCnt="5"/>
      <dgm:spPr/>
      <dgm:t>
        <a:bodyPr/>
        <a:lstStyle/>
        <a:p>
          <a:endParaRPr lang="en-NZ"/>
        </a:p>
      </dgm:t>
    </dgm:pt>
    <dgm:pt modelId="{0DC85390-E46C-4368-9FCF-A012603A1F01}" type="pres">
      <dgm:prSet presAssocID="{4BF2BD1C-B26A-4BE2-98FF-08A446334ECC}" presName="connTx" presStyleLbl="parChTrans1D2" presStyleIdx="4" presStyleCnt="5"/>
      <dgm:spPr/>
      <dgm:t>
        <a:bodyPr/>
        <a:lstStyle/>
        <a:p>
          <a:endParaRPr lang="en-NZ"/>
        </a:p>
      </dgm:t>
    </dgm:pt>
    <dgm:pt modelId="{60BDF0A1-C1DD-479C-9341-3EC8ACA99DF6}" type="pres">
      <dgm:prSet presAssocID="{61F84473-106D-4F63-AE87-8782603B3C1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</dgm:ptLst>
  <dgm:cxnLst>
    <dgm:cxn modelId="{512654BF-DB91-469D-92BB-701F67FCBDEA}" srcId="{B5370197-4B8B-4F7F-B5BB-2E427037071C}" destId="{242FE868-83CA-4B94-B798-007297E14AFD}" srcOrd="0" destOrd="0" parTransId="{AF4F049C-E204-4210-8EB5-7B40DA21FBF3}" sibTransId="{3DAE9C2E-55C1-40EE-85D6-724DD42246DD}"/>
    <dgm:cxn modelId="{2AFA3229-433A-47AD-B939-9B7933DA8E2F}" srcId="{B5370197-4B8B-4F7F-B5BB-2E427037071C}" destId="{61F84473-106D-4F63-AE87-8782603B3C12}" srcOrd="4" destOrd="0" parTransId="{4BF2BD1C-B26A-4BE2-98FF-08A446334ECC}" sibTransId="{24F27AF4-68D4-4D4C-8296-3AEA4CDB1476}"/>
    <dgm:cxn modelId="{5678A396-0F6A-4B16-80B2-DBEA85D0AB20}" srcId="{B5370197-4B8B-4F7F-B5BB-2E427037071C}" destId="{EC42C5BA-0679-4F9A-BDE6-9D68E3EFF4BA}" srcOrd="2" destOrd="0" parTransId="{1BB2C119-9545-4D0E-BFE2-37F1DF23885F}" sibTransId="{FF149F14-75F6-47AC-91D2-FDF11258B086}"/>
    <dgm:cxn modelId="{DD0B71C0-A1C5-417C-8BEF-8810065B71AC}" type="presOf" srcId="{5CCB03E0-C72E-485D-8A9A-D7C46D1F0D4F}" destId="{E7B0F865-C964-4FDF-900F-3A766244416E}" srcOrd="0" destOrd="0" presId="urn:microsoft.com/office/officeart/2005/8/layout/radial1"/>
    <dgm:cxn modelId="{799D8D9B-DCDC-4FB1-BEC4-1ED1BDE31D07}" type="presOf" srcId="{1BB2C119-9545-4D0E-BFE2-37F1DF23885F}" destId="{6D8CCA69-E7F7-4821-B003-1848CCEE1C60}" srcOrd="0" destOrd="0" presId="urn:microsoft.com/office/officeart/2005/8/layout/radial1"/>
    <dgm:cxn modelId="{E453CEED-8634-4350-8A98-46FD71885639}" type="presOf" srcId="{E2402317-7B4C-44B0-9C15-F70B82914FA9}" destId="{7A1A1E6C-45C3-4787-94B0-E1801C411C78}" srcOrd="0" destOrd="0" presId="urn:microsoft.com/office/officeart/2005/8/layout/radial1"/>
    <dgm:cxn modelId="{DF9D927F-059D-4BAC-9E1B-A87AE956A751}" type="presOf" srcId="{4BF2BD1C-B26A-4BE2-98FF-08A446334ECC}" destId="{0DC85390-E46C-4368-9FCF-A012603A1F01}" srcOrd="1" destOrd="0" presId="urn:microsoft.com/office/officeart/2005/8/layout/radial1"/>
    <dgm:cxn modelId="{0DF0416C-38CC-4B2B-90DD-565565A33735}" type="presOf" srcId="{9FFD8B7B-AFBD-4EF9-9A94-DA7105749682}" destId="{22D6C321-2D76-4BF9-956D-7BDBE47BAB8D}" srcOrd="1" destOrd="0" presId="urn:microsoft.com/office/officeart/2005/8/layout/radial1"/>
    <dgm:cxn modelId="{97889144-7907-4AE0-9BE1-A6F9CA6AE28C}" type="presOf" srcId="{1BB2C119-9545-4D0E-BFE2-37F1DF23885F}" destId="{940530D8-E1A9-4AAC-9528-B5F31ED54604}" srcOrd="1" destOrd="0" presId="urn:microsoft.com/office/officeart/2005/8/layout/radial1"/>
    <dgm:cxn modelId="{A7D3D2F2-9679-4A9D-B8C6-B5F7AEFA6F3E}" type="presOf" srcId="{219B5A4C-F7C2-4AC5-AA3D-2598A3FF4FB0}" destId="{50385157-6060-408E-AEA2-497853A7F049}" srcOrd="0" destOrd="0" presId="urn:microsoft.com/office/officeart/2005/8/layout/radial1"/>
    <dgm:cxn modelId="{32BDF314-C23D-4073-8B76-2868393AD089}" type="presOf" srcId="{5CCB03E0-C72E-485D-8A9A-D7C46D1F0D4F}" destId="{CF707953-FFBE-45E6-9A1A-A84B4BCA4A09}" srcOrd="1" destOrd="0" presId="urn:microsoft.com/office/officeart/2005/8/layout/radial1"/>
    <dgm:cxn modelId="{ABB06DDA-2223-4BE4-B288-7CDF2C3C0F80}" type="presOf" srcId="{AF4F049C-E204-4210-8EB5-7B40DA21FBF3}" destId="{C413E0B2-B9A0-4A3B-B4A2-884BF0EB4476}" srcOrd="0" destOrd="0" presId="urn:microsoft.com/office/officeart/2005/8/layout/radial1"/>
    <dgm:cxn modelId="{26E0F488-2A75-40EF-B312-CF74634E2FC3}" type="presOf" srcId="{7946096F-2DA6-49CA-A248-190EADB2A27A}" destId="{C3A54B0F-39E6-40B1-B0B6-CA3E4C91760F}" srcOrd="0" destOrd="0" presId="urn:microsoft.com/office/officeart/2005/8/layout/radial1"/>
    <dgm:cxn modelId="{158837EB-C208-4348-B162-220BA0E8C48B}" srcId="{B5370197-4B8B-4F7F-B5BB-2E427037071C}" destId="{7946096F-2DA6-49CA-A248-190EADB2A27A}" srcOrd="3" destOrd="0" parTransId="{5CCB03E0-C72E-485D-8A9A-D7C46D1F0D4F}" sibTransId="{04D8FB78-FCC5-4FF7-83BF-2B48F3672993}"/>
    <dgm:cxn modelId="{020300A2-38D1-4400-A884-8C2CBC30318C}" type="presOf" srcId="{4BF2BD1C-B26A-4BE2-98FF-08A446334ECC}" destId="{AA3B8788-7B76-4FBE-8372-9731F68A92A8}" srcOrd="0" destOrd="0" presId="urn:microsoft.com/office/officeart/2005/8/layout/radial1"/>
    <dgm:cxn modelId="{A9DCD51A-A395-4364-B291-0A03D976EC26}" type="presOf" srcId="{242FE868-83CA-4B94-B798-007297E14AFD}" destId="{65C4B397-9BB8-4B9B-95AF-721D607A8ACF}" srcOrd="0" destOrd="0" presId="urn:microsoft.com/office/officeart/2005/8/layout/radial1"/>
    <dgm:cxn modelId="{7D2F8E35-4DE3-4512-985E-C76C760C01A8}" type="presOf" srcId="{9FFD8B7B-AFBD-4EF9-9A94-DA7105749682}" destId="{6BA41350-01CF-4687-B2D2-B7F801265F07}" srcOrd="0" destOrd="0" presId="urn:microsoft.com/office/officeart/2005/8/layout/radial1"/>
    <dgm:cxn modelId="{207C0410-49E3-45FC-BE6D-B6F92E4E6D43}" srcId="{E2402317-7B4C-44B0-9C15-F70B82914FA9}" destId="{B5370197-4B8B-4F7F-B5BB-2E427037071C}" srcOrd="0" destOrd="0" parTransId="{483F92FE-71B4-44B7-829F-B84F0E5BCCDA}" sibTransId="{5D4B2324-FFD4-447D-940C-30D5A6CD0564}"/>
    <dgm:cxn modelId="{BD1E53AE-4DC7-400F-A4E9-B9A5D1E44C3D}" type="presOf" srcId="{61F84473-106D-4F63-AE87-8782603B3C12}" destId="{60BDF0A1-C1DD-479C-9341-3EC8ACA99DF6}" srcOrd="0" destOrd="0" presId="urn:microsoft.com/office/officeart/2005/8/layout/radial1"/>
    <dgm:cxn modelId="{766B8D92-4349-4119-9EA3-8DB1B4BED707}" srcId="{B5370197-4B8B-4F7F-B5BB-2E427037071C}" destId="{219B5A4C-F7C2-4AC5-AA3D-2598A3FF4FB0}" srcOrd="1" destOrd="0" parTransId="{9FFD8B7B-AFBD-4EF9-9A94-DA7105749682}" sibTransId="{59B1B5F8-AA91-4E57-BCD0-EECF628B40A0}"/>
    <dgm:cxn modelId="{6FAEE602-B97F-4996-B6F4-7E2CBC455D5D}" type="presOf" srcId="{AF4F049C-E204-4210-8EB5-7B40DA21FBF3}" destId="{2E8A1DF7-ED79-473C-A8C3-3ECE3BAF1C84}" srcOrd="1" destOrd="0" presId="urn:microsoft.com/office/officeart/2005/8/layout/radial1"/>
    <dgm:cxn modelId="{96A97038-3B5D-42B7-A838-806AFAB794BF}" type="presOf" srcId="{EC42C5BA-0679-4F9A-BDE6-9D68E3EFF4BA}" destId="{B9F72A59-4DEB-4023-BA18-A5050FECAC5E}" srcOrd="0" destOrd="0" presId="urn:microsoft.com/office/officeart/2005/8/layout/radial1"/>
    <dgm:cxn modelId="{A7299BEA-79DA-4ED6-903B-4E05B41ECEAB}" type="presOf" srcId="{B5370197-4B8B-4F7F-B5BB-2E427037071C}" destId="{30545B4A-B24E-446F-8342-7267D4676340}" srcOrd="0" destOrd="0" presId="urn:microsoft.com/office/officeart/2005/8/layout/radial1"/>
    <dgm:cxn modelId="{F6826E97-36D2-426D-8194-F5D404758644}" type="presParOf" srcId="{7A1A1E6C-45C3-4787-94B0-E1801C411C78}" destId="{30545B4A-B24E-446F-8342-7267D4676340}" srcOrd="0" destOrd="0" presId="urn:microsoft.com/office/officeart/2005/8/layout/radial1"/>
    <dgm:cxn modelId="{A6FB800D-D349-4CFD-B09C-A8733AC5621B}" type="presParOf" srcId="{7A1A1E6C-45C3-4787-94B0-E1801C411C78}" destId="{C413E0B2-B9A0-4A3B-B4A2-884BF0EB4476}" srcOrd="1" destOrd="0" presId="urn:microsoft.com/office/officeart/2005/8/layout/radial1"/>
    <dgm:cxn modelId="{8FE384BC-57A9-4271-B056-2D3AE803C202}" type="presParOf" srcId="{C413E0B2-B9A0-4A3B-B4A2-884BF0EB4476}" destId="{2E8A1DF7-ED79-473C-A8C3-3ECE3BAF1C84}" srcOrd="0" destOrd="0" presId="urn:microsoft.com/office/officeart/2005/8/layout/radial1"/>
    <dgm:cxn modelId="{CC7A1C26-1E01-4E3A-A02C-8974CF825A23}" type="presParOf" srcId="{7A1A1E6C-45C3-4787-94B0-E1801C411C78}" destId="{65C4B397-9BB8-4B9B-95AF-721D607A8ACF}" srcOrd="2" destOrd="0" presId="urn:microsoft.com/office/officeart/2005/8/layout/radial1"/>
    <dgm:cxn modelId="{362281EF-34F7-461A-B12B-D12BF9C5623A}" type="presParOf" srcId="{7A1A1E6C-45C3-4787-94B0-E1801C411C78}" destId="{6BA41350-01CF-4687-B2D2-B7F801265F07}" srcOrd="3" destOrd="0" presId="urn:microsoft.com/office/officeart/2005/8/layout/radial1"/>
    <dgm:cxn modelId="{9969285A-D39E-4515-A88A-0EEC90319739}" type="presParOf" srcId="{6BA41350-01CF-4687-B2D2-B7F801265F07}" destId="{22D6C321-2D76-4BF9-956D-7BDBE47BAB8D}" srcOrd="0" destOrd="0" presId="urn:microsoft.com/office/officeart/2005/8/layout/radial1"/>
    <dgm:cxn modelId="{117A0932-08EB-4C0A-99DF-CEBBFB7BE3CC}" type="presParOf" srcId="{7A1A1E6C-45C3-4787-94B0-E1801C411C78}" destId="{50385157-6060-408E-AEA2-497853A7F049}" srcOrd="4" destOrd="0" presId="urn:microsoft.com/office/officeart/2005/8/layout/radial1"/>
    <dgm:cxn modelId="{2054CD2D-41D8-4BD5-81CC-CC7BCB6B7ED6}" type="presParOf" srcId="{7A1A1E6C-45C3-4787-94B0-E1801C411C78}" destId="{6D8CCA69-E7F7-4821-B003-1848CCEE1C60}" srcOrd="5" destOrd="0" presId="urn:microsoft.com/office/officeart/2005/8/layout/radial1"/>
    <dgm:cxn modelId="{4E119D51-14D1-412B-AC21-01A8C6680E17}" type="presParOf" srcId="{6D8CCA69-E7F7-4821-B003-1848CCEE1C60}" destId="{940530D8-E1A9-4AAC-9528-B5F31ED54604}" srcOrd="0" destOrd="0" presId="urn:microsoft.com/office/officeart/2005/8/layout/radial1"/>
    <dgm:cxn modelId="{731A1C17-9AAE-4870-BE42-4E5DE5C1EDD7}" type="presParOf" srcId="{7A1A1E6C-45C3-4787-94B0-E1801C411C78}" destId="{B9F72A59-4DEB-4023-BA18-A5050FECAC5E}" srcOrd="6" destOrd="0" presId="urn:microsoft.com/office/officeart/2005/8/layout/radial1"/>
    <dgm:cxn modelId="{4AF3F266-A987-4EE5-97F7-58BDA6EFB4C1}" type="presParOf" srcId="{7A1A1E6C-45C3-4787-94B0-E1801C411C78}" destId="{E7B0F865-C964-4FDF-900F-3A766244416E}" srcOrd="7" destOrd="0" presId="urn:microsoft.com/office/officeart/2005/8/layout/radial1"/>
    <dgm:cxn modelId="{991CD4FA-085E-493B-A85D-35B11B7DC882}" type="presParOf" srcId="{E7B0F865-C964-4FDF-900F-3A766244416E}" destId="{CF707953-FFBE-45E6-9A1A-A84B4BCA4A09}" srcOrd="0" destOrd="0" presId="urn:microsoft.com/office/officeart/2005/8/layout/radial1"/>
    <dgm:cxn modelId="{4109C2B4-D740-41E1-B281-9B676C88597D}" type="presParOf" srcId="{7A1A1E6C-45C3-4787-94B0-E1801C411C78}" destId="{C3A54B0F-39E6-40B1-B0B6-CA3E4C91760F}" srcOrd="8" destOrd="0" presId="urn:microsoft.com/office/officeart/2005/8/layout/radial1"/>
    <dgm:cxn modelId="{1424ADCD-0068-4C86-BA06-496305600D3D}" type="presParOf" srcId="{7A1A1E6C-45C3-4787-94B0-E1801C411C78}" destId="{AA3B8788-7B76-4FBE-8372-9731F68A92A8}" srcOrd="9" destOrd="0" presId="urn:microsoft.com/office/officeart/2005/8/layout/radial1"/>
    <dgm:cxn modelId="{C1003583-9D05-47B8-8602-83B2A4902D4E}" type="presParOf" srcId="{AA3B8788-7B76-4FBE-8372-9731F68A92A8}" destId="{0DC85390-E46C-4368-9FCF-A012603A1F01}" srcOrd="0" destOrd="0" presId="urn:microsoft.com/office/officeart/2005/8/layout/radial1"/>
    <dgm:cxn modelId="{27BC8E25-A56B-4B41-B932-411464B4BAA2}" type="presParOf" srcId="{7A1A1E6C-45C3-4787-94B0-E1801C411C78}" destId="{60BDF0A1-C1DD-479C-9341-3EC8ACA99DF6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B1BEA6-7A9F-4FEE-8894-20F527D43C2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0B131037-C2D2-4C6F-BCC1-9AB73C4FBE62}">
      <dgm:prSet phldrT="[Text]"/>
      <dgm:spPr/>
      <dgm:t>
        <a:bodyPr/>
        <a:lstStyle/>
        <a:p>
          <a:r>
            <a:rPr lang="en-NZ" dirty="0" smtClean="0"/>
            <a:t>1</a:t>
          </a:r>
          <a:endParaRPr lang="en-NZ" dirty="0"/>
        </a:p>
      </dgm:t>
    </dgm:pt>
    <dgm:pt modelId="{546C8FA1-889B-40BA-AD2E-8CD531009A97}" type="parTrans" cxnId="{3739A925-8077-43B4-8F25-80E14BB40D58}">
      <dgm:prSet/>
      <dgm:spPr/>
      <dgm:t>
        <a:bodyPr/>
        <a:lstStyle/>
        <a:p>
          <a:endParaRPr lang="en-NZ"/>
        </a:p>
      </dgm:t>
    </dgm:pt>
    <dgm:pt modelId="{C9935998-8F61-4B1C-91DF-0359C3178B78}" type="sibTrans" cxnId="{3739A925-8077-43B4-8F25-80E14BB40D58}">
      <dgm:prSet/>
      <dgm:spPr/>
      <dgm:t>
        <a:bodyPr/>
        <a:lstStyle/>
        <a:p>
          <a:endParaRPr lang="en-NZ"/>
        </a:p>
      </dgm:t>
    </dgm:pt>
    <dgm:pt modelId="{9503E366-0BFD-4186-948F-2B9EA28EE0C5}">
      <dgm:prSet phldrT="[Text]" custT="1"/>
      <dgm:spPr/>
      <dgm:t>
        <a:bodyPr/>
        <a:lstStyle/>
        <a:p>
          <a:r>
            <a:rPr lang="en-NZ" sz="1600" kern="12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Issue a self-exclusion order as per your normal process </a:t>
          </a:r>
          <a:endParaRPr lang="en-NZ" sz="160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DD011E99-8067-4DB7-BBED-67EB12D82B41}" type="parTrans" cxnId="{416EAB9C-7469-4EE0-90DC-DE776FCBEE72}">
      <dgm:prSet/>
      <dgm:spPr/>
      <dgm:t>
        <a:bodyPr/>
        <a:lstStyle/>
        <a:p>
          <a:endParaRPr lang="en-NZ"/>
        </a:p>
      </dgm:t>
    </dgm:pt>
    <dgm:pt modelId="{0A489541-BDE2-4EDC-BE7A-F0F57BFD8BAE}" type="sibTrans" cxnId="{416EAB9C-7469-4EE0-90DC-DE776FCBEE72}">
      <dgm:prSet/>
      <dgm:spPr/>
      <dgm:t>
        <a:bodyPr/>
        <a:lstStyle/>
        <a:p>
          <a:endParaRPr lang="en-NZ"/>
        </a:p>
      </dgm:t>
    </dgm:pt>
    <dgm:pt modelId="{EDCB8BAA-1504-4E6C-8CCC-9189F91D6817}">
      <dgm:prSet phldrT="[Text]"/>
      <dgm:spPr/>
      <dgm:t>
        <a:bodyPr/>
        <a:lstStyle/>
        <a:p>
          <a:r>
            <a:rPr lang="en-NZ" dirty="0" smtClean="0"/>
            <a:t>2</a:t>
          </a:r>
          <a:endParaRPr lang="en-NZ" dirty="0"/>
        </a:p>
      </dgm:t>
    </dgm:pt>
    <dgm:pt modelId="{AA333805-46B8-4FE9-B692-261237509005}" type="parTrans" cxnId="{3CDBBC8E-A98D-4EE3-A9E6-EFAB9F2C2632}">
      <dgm:prSet/>
      <dgm:spPr/>
      <dgm:t>
        <a:bodyPr/>
        <a:lstStyle/>
        <a:p>
          <a:endParaRPr lang="en-NZ"/>
        </a:p>
      </dgm:t>
    </dgm:pt>
    <dgm:pt modelId="{057AA226-33C5-49C3-99C6-9F6F8A3F28BC}" type="sibTrans" cxnId="{3CDBBC8E-A98D-4EE3-A9E6-EFAB9F2C2632}">
      <dgm:prSet/>
      <dgm:spPr/>
      <dgm:t>
        <a:bodyPr/>
        <a:lstStyle/>
        <a:p>
          <a:endParaRPr lang="en-NZ"/>
        </a:p>
      </dgm:t>
    </dgm:pt>
    <dgm:pt modelId="{C19F810E-93F4-4815-93C7-4353DD076436}">
      <dgm:prSet phldrT="[Text]" custT="1"/>
      <dgm:spPr/>
      <dgm:t>
        <a:bodyPr/>
        <a:lstStyle/>
        <a:p>
          <a:r>
            <a:rPr lang="en-NZ" sz="1600" kern="12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Return the client’s copy of the Self Exclusion Order to the MVE Coordinator</a:t>
          </a:r>
          <a:endParaRPr lang="en-NZ" sz="160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A254D80-057C-4FD4-BA22-A4D62A0F77F8}" type="parTrans" cxnId="{D3C8996D-04E3-4E78-8670-A57247CB2F0A}">
      <dgm:prSet/>
      <dgm:spPr/>
      <dgm:t>
        <a:bodyPr/>
        <a:lstStyle/>
        <a:p>
          <a:endParaRPr lang="en-NZ"/>
        </a:p>
      </dgm:t>
    </dgm:pt>
    <dgm:pt modelId="{EED3AD84-860B-46B5-9E97-36FE919F6D9D}" type="sibTrans" cxnId="{D3C8996D-04E3-4E78-8670-A57247CB2F0A}">
      <dgm:prSet/>
      <dgm:spPr/>
      <dgm:t>
        <a:bodyPr/>
        <a:lstStyle/>
        <a:p>
          <a:endParaRPr lang="en-NZ"/>
        </a:p>
      </dgm:t>
    </dgm:pt>
    <dgm:pt modelId="{36380388-D941-4CFA-8867-5FCEC9C35516}">
      <dgm:prSet phldrT="[Text]"/>
      <dgm:spPr/>
      <dgm:t>
        <a:bodyPr/>
        <a:lstStyle/>
        <a:p>
          <a:r>
            <a:rPr lang="en-NZ" dirty="0" smtClean="0"/>
            <a:t>3</a:t>
          </a:r>
          <a:endParaRPr lang="en-NZ" dirty="0"/>
        </a:p>
      </dgm:t>
    </dgm:pt>
    <dgm:pt modelId="{5ECCC942-07FA-4783-8EDF-557A7CF219B1}" type="parTrans" cxnId="{35B0C45D-2DD4-43CD-A7A2-6D43AC7A88BB}">
      <dgm:prSet/>
      <dgm:spPr/>
      <dgm:t>
        <a:bodyPr/>
        <a:lstStyle/>
        <a:p>
          <a:endParaRPr lang="en-NZ"/>
        </a:p>
      </dgm:t>
    </dgm:pt>
    <dgm:pt modelId="{837C1EA9-2724-4293-BD74-7E247AFCEA65}" type="sibTrans" cxnId="{35B0C45D-2DD4-43CD-A7A2-6D43AC7A88BB}">
      <dgm:prSet/>
      <dgm:spPr/>
      <dgm:t>
        <a:bodyPr/>
        <a:lstStyle/>
        <a:p>
          <a:endParaRPr lang="en-NZ"/>
        </a:p>
      </dgm:t>
    </dgm:pt>
    <dgm:pt modelId="{C3CD6D9B-815A-49D0-ABE4-A384CFD29CC9}">
      <dgm:prSet phldrT="[Text]"/>
      <dgm:spPr/>
      <dgm:t>
        <a:bodyPr/>
        <a:lstStyle/>
        <a:p>
          <a:r>
            <a:rPr lang="en-NZ" dirty="0" smtClean="0"/>
            <a:t>Monitor your venue/gaming room to ensure excluded persons do not enter gaming area</a:t>
          </a:r>
          <a:endParaRPr lang="en-NZ" dirty="0"/>
        </a:p>
      </dgm:t>
    </dgm:pt>
    <dgm:pt modelId="{E6D2F790-6E95-42BD-95A5-C174BFFEE114}" type="parTrans" cxnId="{618EFFA3-BAF5-4904-8BC0-4D712047484D}">
      <dgm:prSet/>
      <dgm:spPr/>
      <dgm:t>
        <a:bodyPr/>
        <a:lstStyle/>
        <a:p>
          <a:endParaRPr lang="en-NZ"/>
        </a:p>
      </dgm:t>
    </dgm:pt>
    <dgm:pt modelId="{22CB19DC-2D90-4EBD-8156-83DAE978DBE0}" type="sibTrans" cxnId="{618EFFA3-BAF5-4904-8BC0-4D712047484D}">
      <dgm:prSet/>
      <dgm:spPr/>
      <dgm:t>
        <a:bodyPr/>
        <a:lstStyle/>
        <a:p>
          <a:endParaRPr lang="en-NZ"/>
        </a:p>
      </dgm:t>
    </dgm:pt>
    <dgm:pt modelId="{7BA579A6-E8D3-43B8-858B-8325F7F4E31B}">
      <dgm:prSet/>
      <dgm:spPr/>
      <dgm:t>
        <a:bodyPr/>
        <a:lstStyle/>
        <a:p>
          <a:r>
            <a:rPr lang="en-NZ" dirty="0" smtClean="0"/>
            <a:t>4</a:t>
          </a:r>
          <a:endParaRPr lang="en-NZ" dirty="0"/>
        </a:p>
      </dgm:t>
    </dgm:pt>
    <dgm:pt modelId="{DB10E33F-7F25-46E3-8C35-86C8D470B27C}" type="parTrans" cxnId="{A7FD0218-414C-441C-A84F-74C1F4C48E33}">
      <dgm:prSet/>
      <dgm:spPr/>
      <dgm:t>
        <a:bodyPr/>
        <a:lstStyle/>
        <a:p>
          <a:endParaRPr lang="en-NZ"/>
        </a:p>
      </dgm:t>
    </dgm:pt>
    <dgm:pt modelId="{7F18AC0B-C649-46BC-87B2-5569F546A65B}" type="sibTrans" cxnId="{A7FD0218-414C-441C-A84F-74C1F4C48E33}">
      <dgm:prSet/>
      <dgm:spPr/>
      <dgm:t>
        <a:bodyPr/>
        <a:lstStyle/>
        <a:p>
          <a:endParaRPr lang="en-NZ"/>
        </a:p>
      </dgm:t>
    </dgm:pt>
    <dgm:pt modelId="{91942672-AC8B-477A-B5A7-52141A16BE2C}">
      <dgm:prSet/>
      <dgm:spPr/>
      <dgm:t>
        <a:bodyPr/>
        <a:lstStyle/>
        <a:p>
          <a:r>
            <a:rPr lang="en-NZ" dirty="0" smtClean="0"/>
            <a:t>Contact your MVE Coordinator if you are worried about a patron or an excluded person trying to gamble in your venue</a:t>
          </a:r>
          <a:endParaRPr lang="en-NZ" dirty="0"/>
        </a:p>
      </dgm:t>
    </dgm:pt>
    <dgm:pt modelId="{3514E46C-9442-4A85-87E5-9983F6FDE704}" type="parTrans" cxnId="{05A8F441-F630-4442-B589-C84468C00858}">
      <dgm:prSet/>
      <dgm:spPr/>
      <dgm:t>
        <a:bodyPr/>
        <a:lstStyle/>
        <a:p>
          <a:endParaRPr lang="en-NZ"/>
        </a:p>
      </dgm:t>
    </dgm:pt>
    <dgm:pt modelId="{4BF7515B-ADDE-4D21-981B-91DCD967E02D}" type="sibTrans" cxnId="{05A8F441-F630-4442-B589-C84468C00858}">
      <dgm:prSet/>
      <dgm:spPr/>
      <dgm:t>
        <a:bodyPr/>
        <a:lstStyle/>
        <a:p>
          <a:endParaRPr lang="en-NZ"/>
        </a:p>
      </dgm:t>
    </dgm:pt>
    <dgm:pt modelId="{89DECA4A-5146-4F55-9F52-75AD80D09384}" type="pres">
      <dgm:prSet presAssocID="{A4B1BEA6-7A9F-4FEE-8894-20F527D43C2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NZ"/>
        </a:p>
      </dgm:t>
    </dgm:pt>
    <dgm:pt modelId="{82607B61-D722-4DDB-9620-40EBC6FEBBF7}" type="pres">
      <dgm:prSet presAssocID="{0B131037-C2D2-4C6F-BCC1-9AB73C4FBE62}" presName="composite" presStyleCnt="0"/>
      <dgm:spPr/>
    </dgm:pt>
    <dgm:pt modelId="{537279CA-2021-48DB-B3E3-47BA2D3B932A}" type="pres">
      <dgm:prSet presAssocID="{0B131037-C2D2-4C6F-BCC1-9AB73C4FBE6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87D16F7B-2198-4384-B1AA-B1FB242A8170}" type="pres">
      <dgm:prSet presAssocID="{0B131037-C2D2-4C6F-BCC1-9AB73C4FBE6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27E0220A-20E0-4FD8-A68B-29CED82615C7}" type="pres">
      <dgm:prSet presAssocID="{C9935998-8F61-4B1C-91DF-0359C3178B78}" presName="sp" presStyleCnt="0"/>
      <dgm:spPr/>
    </dgm:pt>
    <dgm:pt modelId="{AA534797-2B39-499E-9299-DC831E812AB8}" type="pres">
      <dgm:prSet presAssocID="{EDCB8BAA-1504-4E6C-8CCC-9189F91D6817}" presName="composite" presStyleCnt="0"/>
      <dgm:spPr/>
    </dgm:pt>
    <dgm:pt modelId="{C09734F1-1100-4230-9F84-AFC1162C4B3D}" type="pres">
      <dgm:prSet presAssocID="{EDCB8BAA-1504-4E6C-8CCC-9189F91D681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E8C2B2F4-AE26-4739-A610-A49B3F16C09B}" type="pres">
      <dgm:prSet presAssocID="{EDCB8BAA-1504-4E6C-8CCC-9189F91D6817}" presName="descendantText" presStyleLbl="alignAcc1" presStyleIdx="1" presStyleCnt="4" custLinFactNeighborX="155" custLinFactNeighborY="-7428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11C0D44C-D486-4ECC-9561-15A91B84F3D6}" type="pres">
      <dgm:prSet presAssocID="{057AA226-33C5-49C3-99C6-9F6F8A3F28BC}" presName="sp" presStyleCnt="0"/>
      <dgm:spPr/>
    </dgm:pt>
    <dgm:pt modelId="{555CDE48-E5CE-4F09-9A76-953DFCC6A35C}" type="pres">
      <dgm:prSet presAssocID="{36380388-D941-4CFA-8867-5FCEC9C35516}" presName="composite" presStyleCnt="0"/>
      <dgm:spPr/>
    </dgm:pt>
    <dgm:pt modelId="{CF1F36A7-C431-4352-AE13-DEB5B0163BDD}" type="pres">
      <dgm:prSet presAssocID="{36380388-D941-4CFA-8867-5FCEC9C35516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F423D893-900B-4BBF-B056-8FEFC94428B7}" type="pres">
      <dgm:prSet presAssocID="{36380388-D941-4CFA-8867-5FCEC9C35516}" presName="descendantText" presStyleLbl="alignAcc1" presStyleIdx="2" presStyleCnt="4" custLinFactNeighborX="155" custLinFactNeighborY="-96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D691E950-DD1A-4E8E-BCB4-B00B7A45C013}" type="pres">
      <dgm:prSet presAssocID="{837C1EA9-2724-4293-BD74-7E247AFCEA65}" presName="sp" presStyleCnt="0"/>
      <dgm:spPr/>
    </dgm:pt>
    <dgm:pt modelId="{7A2D0C58-042C-4287-B8B3-C1B94D6565BE}" type="pres">
      <dgm:prSet presAssocID="{7BA579A6-E8D3-43B8-858B-8325F7F4E31B}" presName="composite" presStyleCnt="0"/>
      <dgm:spPr/>
    </dgm:pt>
    <dgm:pt modelId="{949C14DA-FBBE-4714-998D-7255F5A65946}" type="pres">
      <dgm:prSet presAssocID="{7BA579A6-E8D3-43B8-858B-8325F7F4E31B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27801D4D-9E22-4CEE-94A9-95465DF6FA67}" type="pres">
      <dgm:prSet presAssocID="{7BA579A6-E8D3-43B8-858B-8325F7F4E31B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</dgm:ptLst>
  <dgm:cxnLst>
    <dgm:cxn modelId="{211330F3-AED5-48A1-A23D-DA12FB5EC6CF}" type="presOf" srcId="{91942672-AC8B-477A-B5A7-52141A16BE2C}" destId="{27801D4D-9E22-4CEE-94A9-95465DF6FA67}" srcOrd="0" destOrd="0" presId="urn:microsoft.com/office/officeart/2005/8/layout/chevron2"/>
    <dgm:cxn modelId="{3739A925-8077-43B4-8F25-80E14BB40D58}" srcId="{A4B1BEA6-7A9F-4FEE-8894-20F527D43C28}" destId="{0B131037-C2D2-4C6F-BCC1-9AB73C4FBE62}" srcOrd="0" destOrd="0" parTransId="{546C8FA1-889B-40BA-AD2E-8CD531009A97}" sibTransId="{C9935998-8F61-4B1C-91DF-0359C3178B78}"/>
    <dgm:cxn modelId="{618EFFA3-BAF5-4904-8BC0-4D712047484D}" srcId="{36380388-D941-4CFA-8867-5FCEC9C35516}" destId="{C3CD6D9B-815A-49D0-ABE4-A384CFD29CC9}" srcOrd="0" destOrd="0" parTransId="{E6D2F790-6E95-42BD-95A5-C174BFFEE114}" sibTransId="{22CB19DC-2D90-4EBD-8156-83DAE978DBE0}"/>
    <dgm:cxn modelId="{CBEDDCDB-0E9A-4E6B-ADC9-5A96D9F21F6D}" type="presOf" srcId="{C19F810E-93F4-4815-93C7-4353DD076436}" destId="{E8C2B2F4-AE26-4739-A610-A49B3F16C09B}" srcOrd="0" destOrd="0" presId="urn:microsoft.com/office/officeart/2005/8/layout/chevron2"/>
    <dgm:cxn modelId="{C04664D9-61E8-4F89-9D42-593FA7378338}" type="presOf" srcId="{C3CD6D9B-815A-49D0-ABE4-A384CFD29CC9}" destId="{F423D893-900B-4BBF-B056-8FEFC94428B7}" srcOrd="0" destOrd="0" presId="urn:microsoft.com/office/officeart/2005/8/layout/chevron2"/>
    <dgm:cxn modelId="{3A8D3BC6-1D2D-459D-B6A4-9FC6422EDC48}" type="presOf" srcId="{A4B1BEA6-7A9F-4FEE-8894-20F527D43C28}" destId="{89DECA4A-5146-4F55-9F52-75AD80D09384}" srcOrd="0" destOrd="0" presId="urn:microsoft.com/office/officeart/2005/8/layout/chevron2"/>
    <dgm:cxn modelId="{7222F777-D2F2-4C89-927B-EC0C55B9F9A1}" type="presOf" srcId="{7BA579A6-E8D3-43B8-858B-8325F7F4E31B}" destId="{949C14DA-FBBE-4714-998D-7255F5A65946}" srcOrd="0" destOrd="0" presId="urn:microsoft.com/office/officeart/2005/8/layout/chevron2"/>
    <dgm:cxn modelId="{DAA3072E-557E-4D0B-90C1-BA0A1A7D2066}" type="presOf" srcId="{36380388-D941-4CFA-8867-5FCEC9C35516}" destId="{CF1F36A7-C431-4352-AE13-DEB5B0163BDD}" srcOrd="0" destOrd="0" presId="urn:microsoft.com/office/officeart/2005/8/layout/chevron2"/>
    <dgm:cxn modelId="{5DCD6B70-21EB-4009-ACB8-74789BCB3881}" type="presOf" srcId="{EDCB8BAA-1504-4E6C-8CCC-9189F91D6817}" destId="{C09734F1-1100-4230-9F84-AFC1162C4B3D}" srcOrd="0" destOrd="0" presId="urn:microsoft.com/office/officeart/2005/8/layout/chevron2"/>
    <dgm:cxn modelId="{3B198288-7193-4C01-B89B-391C881B066C}" type="presOf" srcId="{9503E366-0BFD-4186-948F-2B9EA28EE0C5}" destId="{87D16F7B-2198-4384-B1AA-B1FB242A8170}" srcOrd="0" destOrd="0" presId="urn:microsoft.com/office/officeart/2005/8/layout/chevron2"/>
    <dgm:cxn modelId="{35B0C45D-2DD4-43CD-A7A2-6D43AC7A88BB}" srcId="{A4B1BEA6-7A9F-4FEE-8894-20F527D43C28}" destId="{36380388-D941-4CFA-8867-5FCEC9C35516}" srcOrd="2" destOrd="0" parTransId="{5ECCC942-07FA-4783-8EDF-557A7CF219B1}" sibTransId="{837C1EA9-2724-4293-BD74-7E247AFCEA65}"/>
    <dgm:cxn modelId="{D3C8996D-04E3-4E78-8670-A57247CB2F0A}" srcId="{EDCB8BAA-1504-4E6C-8CCC-9189F91D6817}" destId="{C19F810E-93F4-4815-93C7-4353DD076436}" srcOrd="0" destOrd="0" parTransId="{3A254D80-057C-4FD4-BA22-A4D62A0F77F8}" sibTransId="{EED3AD84-860B-46B5-9E97-36FE919F6D9D}"/>
    <dgm:cxn modelId="{3CDBBC8E-A98D-4EE3-A9E6-EFAB9F2C2632}" srcId="{A4B1BEA6-7A9F-4FEE-8894-20F527D43C28}" destId="{EDCB8BAA-1504-4E6C-8CCC-9189F91D6817}" srcOrd="1" destOrd="0" parTransId="{AA333805-46B8-4FE9-B692-261237509005}" sibTransId="{057AA226-33C5-49C3-99C6-9F6F8A3F28BC}"/>
    <dgm:cxn modelId="{416EAB9C-7469-4EE0-90DC-DE776FCBEE72}" srcId="{0B131037-C2D2-4C6F-BCC1-9AB73C4FBE62}" destId="{9503E366-0BFD-4186-948F-2B9EA28EE0C5}" srcOrd="0" destOrd="0" parTransId="{DD011E99-8067-4DB7-BBED-67EB12D82B41}" sibTransId="{0A489541-BDE2-4EDC-BE7A-F0F57BFD8BAE}"/>
    <dgm:cxn modelId="{5685F8D8-8AFD-415A-9CD6-2EAFD37F4ABC}" type="presOf" srcId="{0B131037-C2D2-4C6F-BCC1-9AB73C4FBE62}" destId="{537279CA-2021-48DB-B3E3-47BA2D3B932A}" srcOrd="0" destOrd="0" presId="urn:microsoft.com/office/officeart/2005/8/layout/chevron2"/>
    <dgm:cxn modelId="{05A8F441-F630-4442-B589-C84468C00858}" srcId="{7BA579A6-E8D3-43B8-858B-8325F7F4E31B}" destId="{91942672-AC8B-477A-B5A7-52141A16BE2C}" srcOrd="0" destOrd="0" parTransId="{3514E46C-9442-4A85-87E5-9983F6FDE704}" sibTransId="{4BF7515B-ADDE-4D21-981B-91DCD967E02D}"/>
    <dgm:cxn modelId="{A7FD0218-414C-441C-A84F-74C1F4C48E33}" srcId="{A4B1BEA6-7A9F-4FEE-8894-20F527D43C28}" destId="{7BA579A6-E8D3-43B8-858B-8325F7F4E31B}" srcOrd="3" destOrd="0" parTransId="{DB10E33F-7F25-46E3-8C35-86C8D470B27C}" sibTransId="{7F18AC0B-C649-46BC-87B2-5569F546A65B}"/>
    <dgm:cxn modelId="{01E129A1-8B53-4704-A697-A77B2BCFC4A0}" type="presParOf" srcId="{89DECA4A-5146-4F55-9F52-75AD80D09384}" destId="{82607B61-D722-4DDB-9620-40EBC6FEBBF7}" srcOrd="0" destOrd="0" presId="urn:microsoft.com/office/officeart/2005/8/layout/chevron2"/>
    <dgm:cxn modelId="{B6703B92-C002-4C4C-AE36-7E94A5F7C783}" type="presParOf" srcId="{82607B61-D722-4DDB-9620-40EBC6FEBBF7}" destId="{537279CA-2021-48DB-B3E3-47BA2D3B932A}" srcOrd="0" destOrd="0" presId="urn:microsoft.com/office/officeart/2005/8/layout/chevron2"/>
    <dgm:cxn modelId="{28F9C3B2-71FC-486E-86F3-FA2F3B3FEC69}" type="presParOf" srcId="{82607B61-D722-4DDB-9620-40EBC6FEBBF7}" destId="{87D16F7B-2198-4384-B1AA-B1FB242A8170}" srcOrd="1" destOrd="0" presId="urn:microsoft.com/office/officeart/2005/8/layout/chevron2"/>
    <dgm:cxn modelId="{475956EA-B961-4071-B9D0-284C53E64A1D}" type="presParOf" srcId="{89DECA4A-5146-4F55-9F52-75AD80D09384}" destId="{27E0220A-20E0-4FD8-A68B-29CED82615C7}" srcOrd="1" destOrd="0" presId="urn:microsoft.com/office/officeart/2005/8/layout/chevron2"/>
    <dgm:cxn modelId="{3410D683-0211-4D23-97D6-9924A92CC990}" type="presParOf" srcId="{89DECA4A-5146-4F55-9F52-75AD80D09384}" destId="{AA534797-2B39-499E-9299-DC831E812AB8}" srcOrd="2" destOrd="0" presId="urn:microsoft.com/office/officeart/2005/8/layout/chevron2"/>
    <dgm:cxn modelId="{BE1F9E4F-D0CA-4F71-81DD-A2074AE77A70}" type="presParOf" srcId="{AA534797-2B39-499E-9299-DC831E812AB8}" destId="{C09734F1-1100-4230-9F84-AFC1162C4B3D}" srcOrd="0" destOrd="0" presId="urn:microsoft.com/office/officeart/2005/8/layout/chevron2"/>
    <dgm:cxn modelId="{C0878756-0DB8-4B28-A0B6-16FE34F4DF32}" type="presParOf" srcId="{AA534797-2B39-499E-9299-DC831E812AB8}" destId="{E8C2B2F4-AE26-4739-A610-A49B3F16C09B}" srcOrd="1" destOrd="0" presId="urn:microsoft.com/office/officeart/2005/8/layout/chevron2"/>
    <dgm:cxn modelId="{E19706C5-01B9-41E1-9EF3-E30DA313A5D7}" type="presParOf" srcId="{89DECA4A-5146-4F55-9F52-75AD80D09384}" destId="{11C0D44C-D486-4ECC-9561-15A91B84F3D6}" srcOrd="3" destOrd="0" presId="urn:microsoft.com/office/officeart/2005/8/layout/chevron2"/>
    <dgm:cxn modelId="{A1DFC024-547A-4C84-8E68-3FB7B40CDD0C}" type="presParOf" srcId="{89DECA4A-5146-4F55-9F52-75AD80D09384}" destId="{555CDE48-E5CE-4F09-9A76-953DFCC6A35C}" srcOrd="4" destOrd="0" presId="urn:microsoft.com/office/officeart/2005/8/layout/chevron2"/>
    <dgm:cxn modelId="{A55B469B-4E66-4121-92AD-7D596CD86C8B}" type="presParOf" srcId="{555CDE48-E5CE-4F09-9A76-953DFCC6A35C}" destId="{CF1F36A7-C431-4352-AE13-DEB5B0163BDD}" srcOrd="0" destOrd="0" presId="urn:microsoft.com/office/officeart/2005/8/layout/chevron2"/>
    <dgm:cxn modelId="{723617B8-581F-4724-A931-3C7C45C410A4}" type="presParOf" srcId="{555CDE48-E5CE-4F09-9A76-953DFCC6A35C}" destId="{F423D893-900B-4BBF-B056-8FEFC94428B7}" srcOrd="1" destOrd="0" presId="urn:microsoft.com/office/officeart/2005/8/layout/chevron2"/>
    <dgm:cxn modelId="{688EFE87-4DBE-41C7-9395-18F99E8097C0}" type="presParOf" srcId="{89DECA4A-5146-4F55-9F52-75AD80D09384}" destId="{D691E950-DD1A-4E8E-BCB4-B00B7A45C013}" srcOrd="5" destOrd="0" presId="urn:microsoft.com/office/officeart/2005/8/layout/chevron2"/>
    <dgm:cxn modelId="{B9C711D6-5252-4964-8D50-A0496A050BFD}" type="presParOf" srcId="{89DECA4A-5146-4F55-9F52-75AD80D09384}" destId="{7A2D0C58-042C-4287-B8B3-C1B94D6565BE}" srcOrd="6" destOrd="0" presId="urn:microsoft.com/office/officeart/2005/8/layout/chevron2"/>
    <dgm:cxn modelId="{8D2AAB64-0AC1-4214-A488-4BE5C2735E98}" type="presParOf" srcId="{7A2D0C58-042C-4287-B8B3-C1B94D6565BE}" destId="{949C14DA-FBBE-4714-998D-7255F5A65946}" srcOrd="0" destOrd="0" presId="urn:microsoft.com/office/officeart/2005/8/layout/chevron2"/>
    <dgm:cxn modelId="{997D0A04-633B-47D5-9378-4619BF392A6F}" type="presParOf" srcId="{7A2D0C58-042C-4287-B8B3-C1B94D6565BE}" destId="{27801D4D-9E22-4CEE-94A9-95465DF6FA6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45B4A-B24E-446F-8342-7267D4676340}">
      <dsp:nvSpPr>
        <dsp:cNvPr id="0" name=""/>
        <dsp:cNvSpPr/>
      </dsp:nvSpPr>
      <dsp:spPr>
        <a:xfrm>
          <a:off x="2337658" y="1788090"/>
          <a:ext cx="1373355" cy="1373355"/>
        </a:xfrm>
        <a:prstGeom prst="ellipse">
          <a:avLst/>
        </a:pr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800" kern="1200" dirty="0" smtClean="0">
              <a:solidFill>
                <a:schemeClr val="tx2"/>
              </a:solidFill>
            </a:rPr>
            <a:t>Exclusions</a:t>
          </a:r>
          <a:endParaRPr lang="en-NZ" sz="1800" kern="1200" dirty="0">
            <a:solidFill>
              <a:schemeClr val="tx2"/>
            </a:solidFill>
          </a:endParaRPr>
        </a:p>
      </dsp:txBody>
      <dsp:txXfrm>
        <a:off x="2538781" y="1989213"/>
        <a:ext cx="971109" cy="971109"/>
      </dsp:txXfrm>
    </dsp:sp>
    <dsp:sp modelId="{C413E0B2-B9A0-4A3B-B4A2-884BF0EB4476}">
      <dsp:nvSpPr>
        <dsp:cNvPr id="0" name=""/>
        <dsp:cNvSpPr/>
      </dsp:nvSpPr>
      <dsp:spPr>
        <a:xfrm rot="15976332">
          <a:off x="2789317" y="1590734"/>
          <a:ext cx="357503" cy="40869"/>
        </a:xfrm>
        <a:custGeom>
          <a:avLst/>
          <a:gdLst/>
          <a:ahLst/>
          <a:cxnLst/>
          <a:rect l="0" t="0" r="0" b="0"/>
          <a:pathLst>
            <a:path>
              <a:moveTo>
                <a:pt x="0" y="20434"/>
              </a:moveTo>
              <a:lnTo>
                <a:pt x="357503" y="204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NZ" sz="500" kern="1200"/>
        </a:p>
      </dsp:txBody>
      <dsp:txXfrm rot="10800000">
        <a:off x="2959131" y="1602231"/>
        <a:ext cx="17875" cy="17875"/>
      </dsp:txXfrm>
    </dsp:sp>
    <dsp:sp modelId="{65C4B397-9BB8-4B9B-95AF-721D607A8ACF}">
      <dsp:nvSpPr>
        <dsp:cNvPr id="0" name=""/>
        <dsp:cNvSpPr/>
      </dsp:nvSpPr>
      <dsp:spPr>
        <a:xfrm>
          <a:off x="2225123" y="60893"/>
          <a:ext cx="1373355" cy="13733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300" kern="1200" dirty="0" smtClean="0"/>
            <a:t>Societies </a:t>
          </a:r>
          <a:endParaRPr lang="en-NZ" sz="1300" kern="1200" dirty="0"/>
        </a:p>
      </dsp:txBody>
      <dsp:txXfrm>
        <a:off x="2426246" y="262016"/>
        <a:ext cx="971109" cy="971109"/>
      </dsp:txXfrm>
    </dsp:sp>
    <dsp:sp modelId="{6BA41350-01CF-4687-B2D2-B7F801265F07}">
      <dsp:nvSpPr>
        <dsp:cNvPr id="0" name=""/>
        <dsp:cNvSpPr/>
      </dsp:nvSpPr>
      <dsp:spPr>
        <a:xfrm rot="20520000">
          <a:off x="3667316" y="2178439"/>
          <a:ext cx="412268" cy="40869"/>
        </a:xfrm>
        <a:custGeom>
          <a:avLst/>
          <a:gdLst/>
          <a:ahLst/>
          <a:cxnLst/>
          <a:rect l="0" t="0" r="0" b="0"/>
          <a:pathLst>
            <a:path>
              <a:moveTo>
                <a:pt x="0" y="20434"/>
              </a:moveTo>
              <a:lnTo>
                <a:pt x="412268" y="204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NZ" sz="500" kern="1200"/>
        </a:p>
      </dsp:txBody>
      <dsp:txXfrm>
        <a:off x="3863144" y="2188567"/>
        <a:ext cx="20613" cy="20613"/>
      </dsp:txXfrm>
    </dsp:sp>
    <dsp:sp modelId="{50385157-6060-408E-AEA2-497853A7F049}">
      <dsp:nvSpPr>
        <dsp:cNvPr id="0" name=""/>
        <dsp:cNvSpPr/>
      </dsp:nvSpPr>
      <dsp:spPr>
        <a:xfrm>
          <a:off x="4035887" y="1236301"/>
          <a:ext cx="1373355" cy="13733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300" kern="1200" dirty="0" smtClean="0"/>
            <a:t>Customer / gambler</a:t>
          </a:r>
          <a:endParaRPr lang="en-NZ" sz="1300" kern="1200" dirty="0"/>
        </a:p>
      </dsp:txBody>
      <dsp:txXfrm>
        <a:off x="4237010" y="1437424"/>
        <a:ext cx="971109" cy="971109"/>
      </dsp:txXfrm>
    </dsp:sp>
    <dsp:sp modelId="{6D8CCA69-E7F7-4821-B003-1848CCEE1C60}">
      <dsp:nvSpPr>
        <dsp:cNvPr id="0" name=""/>
        <dsp:cNvSpPr/>
      </dsp:nvSpPr>
      <dsp:spPr>
        <a:xfrm rot="3240000">
          <a:off x="3342983" y="3176633"/>
          <a:ext cx="412268" cy="40869"/>
        </a:xfrm>
        <a:custGeom>
          <a:avLst/>
          <a:gdLst/>
          <a:ahLst/>
          <a:cxnLst/>
          <a:rect l="0" t="0" r="0" b="0"/>
          <a:pathLst>
            <a:path>
              <a:moveTo>
                <a:pt x="0" y="20434"/>
              </a:moveTo>
              <a:lnTo>
                <a:pt x="412268" y="204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NZ" sz="500" kern="1200"/>
        </a:p>
      </dsp:txBody>
      <dsp:txXfrm>
        <a:off x="3538811" y="3186761"/>
        <a:ext cx="20613" cy="20613"/>
      </dsp:txXfrm>
    </dsp:sp>
    <dsp:sp modelId="{B9F72A59-4DEB-4023-BA18-A5050FECAC5E}">
      <dsp:nvSpPr>
        <dsp:cNvPr id="0" name=""/>
        <dsp:cNvSpPr/>
      </dsp:nvSpPr>
      <dsp:spPr>
        <a:xfrm>
          <a:off x="3387221" y="3232690"/>
          <a:ext cx="1373355" cy="13733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300" kern="1200" dirty="0" smtClean="0"/>
            <a:t>Government agencies</a:t>
          </a:r>
          <a:endParaRPr lang="en-NZ" sz="1300" kern="1200" dirty="0"/>
        </a:p>
      </dsp:txBody>
      <dsp:txXfrm>
        <a:off x="3588344" y="3433813"/>
        <a:ext cx="971109" cy="971109"/>
      </dsp:txXfrm>
    </dsp:sp>
    <dsp:sp modelId="{E7B0F865-C964-4FDF-900F-3A766244416E}">
      <dsp:nvSpPr>
        <dsp:cNvPr id="0" name=""/>
        <dsp:cNvSpPr/>
      </dsp:nvSpPr>
      <dsp:spPr>
        <a:xfrm rot="7560000">
          <a:off x="2293420" y="3176633"/>
          <a:ext cx="412268" cy="40869"/>
        </a:xfrm>
        <a:custGeom>
          <a:avLst/>
          <a:gdLst/>
          <a:ahLst/>
          <a:cxnLst/>
          <a:rect l="0" t="0" r="0" b="0"/>
          <a:pathLst>
            <a:path>
              <a:moveTo>
                <a:pt x="0" y="20434"/>
              </a:moveTo>
              <a:lnTo>
                <a:pt x="412268" y="204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NZ" sz="500" kern="1200"/>
        </a:p>
      </dsp:txBody>
      <dsp:txXfrm rot="10800000">
        <a:off x="2489247" y="3186761"/>
        <a:ext cx="20613" cy="20613"/>
      </dsp:txXfrm>
    </dsp:sp>
    <dsp:sp modelId="{C3A54B0F-39E6-40B1-B0B6-CA3E4C91760F}">
      <dsp:nvSpPr>
        <dsp:cNvPr id="0" name=""/>
        <dsp:cNvSpPr/>
      </dsp:nvSpPr>
      <dsp:spPr>
        <a:xfrm>
          <a:off x="1288094" y="3232690"/>
          <a:ext cx="1373355" cy="13733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300" kern="1200" dirty="0" smtClean="0"/>
            <a:t>Venues / staff</a:t>
          </a:r>
          <a:endParaRPr lang="en-NZ" sz="1300" kern="1200" dirty="0"/>
        </a:p>
      </dsp:txBody>
      <dsp:txXfrm>
        <a:off x="1489217" y="3433813"/>
        <a:ext cx="971109" cy="971109"/>
      </dsp:txXfrm>
    </dsp:sp>
    <dsp:sp modelId="{AA3B8788-7B76-4FBE-8372-9731F68A92A8}">
      <dsp:nvSpPr>
        <dsp:cNvPr id="0" name=""/>
        <dsp:cNvSpPr/>
      </dsp:nvSpPr>
      <dsp:spPr>
        <a:xfrm rot="11880000">
          <a:off x="1969087" y="2178439"/>
          <a:ext cx="412268" cy="40869"/>
        </a:xfrm>
        <a:custGeom>
          <a:avLst/>
          <a:gdLst/>
          <a:ahLst/>
          <a:cxnLst/>
          <a:rect l="0" t="0" r="0" b="0"/>
          <a:pathLst>
            <a:path>
              <a:moveTo>
                <a:pt x="0" y="20434"/>
              </a:moveTo>
              <a:lnTo>
                <a:pt x="412268" y="204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NZ" sz="500" kern="1200"/>
        </a:p>
      </dsp:txBody>
      <dsp:txXfrm rot="10800000">
        <a:off x="2164914" y="2188567"/>
        <a:ext cx="20613" cy="20613"/>
      </dsp:txXfrm>
    </dsp:sp>
    <dsp:sp modelId="{60BDF0A1-C1DD-479C-9341-3EC8ACA99DF6}">
      <dsp:nvSpPr>
        <dsp:cNvPr id="0" name=""/>
        <dsp:cNvSpPr/>
      </dsp:nvSpPr>
      <dsp:spPr>
        <a:xfrm>
          <a:off x="639428" y="1236301"/>
          <a:ext cx="1373355" cy="13733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300" kern="1200" dirty="0" smtClean="0"/>
            <a:t>Treatment service providers / MVE coordinator</a:t>
          </a:r>
          <a:endParaRPr lang="en-NZ" sz="1300" kern="1200" dirty="0"/>
        </a:p>
      </dsp:txBody>
      <dsp:txXfrm>
        <a:off x="840551" y="1437424"/>
        <a:ext cx="971109" cy="9711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7279CA-2021-48DB-B3E3-47BA2D3B932A}">
      <dsp:nvSpPr>
        <dsp:cNvPr id="0" name=""/>
        <dsp:cNvSpPr/>
      </dsp:nvSpPr>
      <dsp:spPr>
        <a:xfrm rot="5400000">
          <a:off x="-185966" y="189497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2400" kern="1200" dirty="0" smtClean="0"/>
            <a:t>1</a:t>
          </a:r>
          <a:endParaRPr lang="en-NZ" sz="2400" kern="1200" dirty="0"/>
        </a:p>
      </dsp:txBody>
      <dsp:txXfrm rot="-5400000">
        <a:off x="1" y="437452"/>
        <a:ext cx="867844" cy="371933"/>
      </dsp:txXfrm>
    </dsp:sp>
    <dsp:sp modelId="{87D16F7B-2198-4384-B1AA-B1FB242A8170}">
      <dsp:nvSpPr>
        <dsp:cNvPr id="0" name=""/>
        <dsp:cNvSpPr/>
      </dsp:nvSpPr>
      <dsp:spPr>
        <a:xfrm rot="5400000">
          <a:off x="2592450" y="-1721075"/>
          <a:ext cx="805855" cy="4255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Issue a self-exclusion order as per your normal process </a:t>
          </a:r>
          <a:endParaRPr lang="en-NZ" sz="160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-5400000">
        <a:off x="867845" y="42869"/>
        <a:ext cx="4215728" cy="727177"/>
      </dsp:txXfrm>
    </dsp:sp>
    <dsp:sp modelId="{C09734F1-1100-4230-9F84-AFC1162C4B3D}">
      <dsp:nvSpPr>
        <dsp:cNvPr id="0" name=""/>
        <dsp:cNvSpPr/>
      </dsp:nvSpPr>
      <dsp:spPr>
        <a:xfrm rot="5400000">
          <a:off x="-185966" y="1282538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2400" kern="1200" dirty="0" smtClean="0"/>
            <a:t>2</a:t>
          </a:r>
          <a:endParaRPr lang="en-NZ" sz="2400" kern="1200" dirty="0"/>
        </a:p>
      </dsp:txBody>
      <dsp:txXfrm rot="-5400000">
        <a:off x="1" y="1530493"/>
        <a:ext cx="867844" cy="371933"/>
      </dsp:txXfrm>
    </dsp:sp>
    <dsp:sp modelId="{E8C2B2F4-AE26-4739-A610-A49B3F16C09B}">
      <dsp:nvSpPr>
        <dsp:cNvPr id="0" name=""/>
        <dsp:cNvSpPr/>
      </dsp:nvSpPr>
      <dsp:spPr>
        <a:xfrm rot="5400000">
          <a:off x="2592450" y="-687893"/>
          <a:ext cx="805855" cy="4255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Return the client’s copy of the Self Exclusion Order to the MVE Coordinator</a:t>
          </a:r>
          <a:endParaRPr lang="en-NZ" sz="160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-5400000">
        <a:off x="867845" y="1076051"/>
        <a:ext cx="4215728" cy="727177"/>
      </dsp:txXfrm>
    </dsp:sp>
    <dsp:sp modelId="{CF1F36A7-C431-4352-AE13-DEB5B0163BDD}">
      <dsp:nvSpPr>
        <dsp:cNvPr id="0" name=""/>
        <dsp:cNvSpPr/>
      </dsp:nvSpPr>
      <dsp:spPr>
        <a:xfrm rot="5400000">
          <a:off x="-185966" y="2375579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2400" kern="1200" dirty="0" smtClean="0"/>
            <a:t>3</a:t>
          </a:r>
          <a:endParaRPr lang="en-NZ" sz="2400" kern="1200" dirty="0"/>
        </a:p>
      </dsp:txBody>
      <dsp:txXfrm rot="-5400000">
        <a:off x="1" y="2623534"/>
        <a:ext cx="867844" cy="371933"/>
      </dsp:txXfrm>
    </dsp:sp>
    <dsp:sp modelId="{F423D893-900B-4BBF-B056-8FEFC94428B7}">
      <dsp:nvSpPr>
        <dsp:cNvPr id="0" name=""/>
        <dsp:cNvSpPr/>
      </dsp:nvSpPr>
      <dsp:spPr>
        <a:xfrm rot="5400000">
          <a:off x="2592450" y="464233"/>
          <a:ext cx="805855" cy="4255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Monitor your venue/gaming room to ensure excluded persons do not enter gaming area</a:t>
          </a:r>
          <a:endParaRPr lang="en-NZ" sz="1600" kern="1200" dirty="0"/>
        </a:p>
      </dsp:txBody>
      <dsp:txXfrm rot="-5400000">
        <a:off x="867845" y="2228178"/>
        <a:ext cx="4215728" cy="727177"/>
      </dsp:txXfrm>
    </dsp:sp>
    <dsp:sp modelId="{949C14DA-FBBE-4714-998D-7255F5A65946}">
      <dsp:nvSpPr>
        <dsp:cNvPr id="0" name=""/>
        <dsp:cNvSpPr/>
      </dsp:nvSpPr>
      <dsp:spPr>
        <a:xfrm rot="5400000">
          <a:off x="-185966" y="3468621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2400" kern="1200" dirty="0" smtClean="0"/>
            <a:t>4</a:t>
          </a:r>
          <a:endParaRPr lang="en-NZ" sz="2400" kern="1200" dirty="0"/>
        </a:p>
      </dsp:txBody>
      <dsp:txXfrm rot="-5400000">
        <a:off x="1" y="3716576"/>
        <a:ext cx="867844" cy="371933"/>
      </dsp:txXfrm>
    </dsp:sp>
    <dsp:sp modelId="{27801D4D-9E22-4CEE-94A9-95465DF6FA67}">
      <dsp:nvSpPr>
        <dsp:cNvPr id="0" name=""/>
        <dsp:cNvSpPr/>
      </dsp:nvSpPr>
      <dsp:spPr>
        <a:xfrm rot="5400000">
          <a:off x="2592450" y="1558048"/>
          <a:ext cx="805855" cy="4255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600" kern="1200" dirty="0" smtClean="0"/>
            <a:t>Contact your MVE Coordinator if you are worried about a patron or an excluded person trying to gamble in your venue</a:t>
          </a:r>
          <a:endParaRPr lang="en-NZ" sz="1600" kern="1200" dirty="0"/>
        </a:p>
      </dsp:txBody>
      <dsp:txXfrm rot="-5400000">
        <a:off x="867845" y="3321993"/>
        <a:ext cx="4215728" cy="727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94BAE-4BB5-469A-A41B-D6CDE580176E}" type="datetimeFigureOut">
              <a:rPr lang="en-NZ" smtClean="0"/>
              <a:t>1/06/2018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428D0-2520-4026-8D2C-070B4AE6D8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6432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00BD5-4761-4FC3-92DB-11DDD1C09E88}" type="datetimeFigureOut">
              <a:rPr lang="en-NZ" smtClean="0"/>
              <a:t>1/06/2018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46522-C387-4F2F-BCF0-871E7F5E6A9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7931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63951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5207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SzPct val="125000"/>
            </a:pPr>
            <a:endParaRPr lang="en-NZ" sz="12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925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NZ" altLang="en-US" sz="1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NZ" altLang="en-US" sz="1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alt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sz="1200" b="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3505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48271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01089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91107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1F546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 indent="-360000">
              <a:spcBef>
                <a:spcPts val="600"/>
              </a:spcBef>
              <a:defRPr sz="2800"/>
            </a:lvl1pPr>
            <a:lvl2pPr marL="720000" indent="-360000">
              <a:spcBef>
                <a:spcPts val="600"/>
              </a:spcBef>
              <a:defRPr sz="2400"/>
            </a:lvl2pPr>
            <a:lvl3pPr marL="1079500" indent="-358775">
              <a:spcBef>
                <a:spcPts val="600"/>
              </a:spcBef>
              <a:defRPr sz="1800"/>
            </a:lvl3pPr>
            <a:lvl4pPr marL="1439863" indent="-358775">
              <a:spcBef>
                <a:spcPts val="600"/>
              </a:spcBef>
              <a:defRPr sz="1600"/>
            </a:lvl4pPr>
            <a:lvl5pPr marL="1800000" indent="-360000">
              <a:spcBef>
                <a:spcPts val="600"/>
              </a:spcBef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6466520" y="4054165"/>
            <a:ext cx="144016" cy="4365104"/>
          </a:xfrm>
          <a:prstGeom prst="rect">
            <a:avLst/>
          </a:prstGeom>
        </p:spPr>
      </p:pic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5775884" y="6309320"/>
            <a:ext cx="302433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 smtClean="0"/>
              <a:t>Department of Internal Affairs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3735238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6466520" y="4054760"/>
            <a:ext cx="144016" cy="4365104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5775884" y="6309320"/>
            <a:ext cx="302433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 smtClean="0"/>
              <a:t>Department of Internal Affairs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208528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1F546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rgbClr val="A42F1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6466520" y="4041475"/>
            <a:ext cx="144016" cy="4365104"/>
          </a:xfrm>
          <a:prstGeom prst="rect">
            <a:avLst/>
          </a:prstGeom>
        </p:spPr>
      </p:pic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5775884" y="6309320"/>
            <a:ext cx="302433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 smtClean="0"/>
              <a:t>Department of Internal Affairs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4031604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1259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17186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6152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sz="4400">
                <a:solidFill>
                  <a:srgbClr val="1F546B"/>
                </a:solidFill>
              </a:defRPr>
            </a:lvl1pPr>
          </a:lstStyle>
          <a:p>
            <a:r>
              <a:rPr lang="en-NZ" sz="4000" b="1" dirty="0" smtClean="0">
                <a:solidFill>
                  <a:srgbClr val="1F546B"/>
                </a:solidFill>
              </a:rPr>
              <a:t>Put your heading here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60000" indent="-360000">
              <a:spcBef>
                <a:spcPts val="0"/>
              </a:spcBef>
              <a:defRPr sz="2800">
                <a:solidFill>
                  <a:srgbClr val="1F546B"/>
                </a:solidFill>
              </a:defRPr>
            </a:lvl1pPr>
            <a:lvl2pPr marL="720000" indent="-360000">
              <a:spcBef>
                <a:spcPts val="600"/>
              </a:spcBef>
              <a:buClr>
                <a:schemeClr val="bg1">
                  <a:lumMod val="50000"/>
                </a:schemeClr>
              </a:buClr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 marL="1080000" indent="-360000">
              <a:spcBef>
                <a:spcPts val="600"/>
              </a:spcBef>
              <a:defRPr sz="2000"/>
            </a:lvl3pPr>
            <a:lvl4pPr marL="1440000" indent="-360000">
              <a:spcBef>
                <a:spcPts val="600"/>
              </a:spcBef>
              <a:defRPr sz="1800"/>
            </a:lvl4pPr>
            <a:lvl5pPr marL="1800000" indent="-360000"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6466520" y="4041475"/>
            <a:ext cx="144016" cy="4365104"/>
          </a:xfrm>
          <a:prstGeom prst="rect">
            <a:avLst/>
          </a:prstGeom>
        </p:spPr>
      </p:pic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5775884" y="6309320"/>
            <a:ext cx="302433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 smtClean="0"/>
              <a:t>Department of Internal Affairs</a:t>
            </a:r>
            <a:endParaRPr lang="en-NZ" sz="1200" dirty="0"/>
          </a:p>
        </p:txBody>
      </p:sp>
      <p:pic>
        <p:nvPicPr>
          <p:cNvPr id="12" name="Picture 11" descr="Typographic statements: It's all about helping make New Zealand better for New Zealanders" title="Typographic statements: It's all about helping make New Zealand better for New Zealanders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55570" y="1656184"/>
            <a:ext cx="2576870" cy="364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522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bar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6466520" y="4041475"/>
            <a:ext cx="144016" cy="4365104"/>
          </a:xfrm>
          <a:prstGeom prst="rect">
            <a:avLst/>
          </a:prstGeom>
        </p:spPr>
      </p:pic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5775884" y="6309320"/>
            <a:ext cx="302433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 smtClean="0"/>
              <a:t>Department of Internal Affairs</a:t>
            </a:r>
            <a:endParaRPr lang="en-NZ" sz="1200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2987824" cy="6900002"/>
            <a:chOff x="0" y="0"/>
            <a:chExt cx="2987824" cy="6900002"/>
          </a:xfrm>
        </p:grpSpPr>
        <p:sp>
          <p:nvSpPr>
            <p:cNvPr id="8" name="TextBox 7"/>
            <p:cNvSpPr txBox="1"/>
            <p:nvPr/>
          </p:nvSpPr>
          <p:spPr>
            <a:xfrm>
              <a:off x="0" y="0"/>
              <a:ext cx="2987824" cy="6900002"/>
            </a:xfrm>
            <a:prstGeom prst="rect">
              <a:avLst/>
            </a:prstGeom>
            <a:solidFill>
              <a:srgbClr val="F7B46A"/>
            </a:solidFill>
          </p:spPr>
          <p:txBody>
            <a:bodyPr wrap="square" rtlCol="0">
              <a:spAutoFit/>
            </a:bodyPr>
            <a:lstStyle/>
            <a:p>
              <a:endParaRPr lang="en-NZ" dirty="0"/>
            </a:p>
          </p:txBody>
        </p:sp>
        <p:pic>
          <p:nvPicPr>
            <p:cNvPr id="9" name="Picture 8" descr="Typographic statement: A clear and powerful strategy" title="Typographic statement: A clear and powerful strategy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693" y="1838644"/>
              <a:ext cx="2526438" cy="3222714"/>
            </a:xfrm>
            <a:prstGeom prst="rect">
              <a:avLst/>
            </a:prstGeom>
          </p:spPr>
        </p:pic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327176" y="274638"/>
            <a:ext cx="5349280" cy="1143000"/>
          </a:xfrm>
        </p:spPr>
        <p:txBody>
          <a:bodyPr>
            <a:normAutofit/>
          </a:bodyPr>
          <a:lstStyle/>
          <a:p>
            <a:pPr algn="l"/>
            <a:r>
              <a:rPr lang="en-NZ" sz="4000" b="1" dirty="0" smtClean="0">
                <a:solidFill>
                  <a:srgbClr val="1F546B"/>
                </a:solidFill>
              </a:rPr>
              <a:t>Put your heading here</a:t>
            </a:r>
            <a:endParaRPr lang="en-NZ" sz="4000" b="1" dirty="0">
              <a:solidFill>
                <a:srgbClr val="1F546B"/>
              </a:solidFill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327176" y="1600200"/>
            <a:ext cx="5349280" cy="45259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1F546B"/>
              </a:buClr>
              <a:buSzPct val="125000"/>
            </a:pPr>
            <a:r>
              <a:rPr lang="en-NZ" sz="2800" dirty="0" err="1" smtClean="0">
                <a:solidFill>
                  <a:srgbClr val="000000"/>
                </a:solidFill>
              </a:rPr>
              <a:t>Ulpa</a:t>
            </a:r>
            <a:r>
              <a:rPr lang="en-NZ" sz="2800" dirty="0" smtClean="0">
                <a:solidFill>
                  <a:srgbClr val="000000"/>
                </a:solidFill>
              </a:rPr>
              <a:t> </a:t>
            </a:r>
            <a:r>
              <a:rPr lang="en-NZ" sz="2800" dirty="0" err="1" smtClean="0">
                <a:solidFill>
                  <a:srgbClr val="000000"/>
                </a:solidFill>
              </a:rPr>
              <a:t>porro</a:t>
            </a:r>
            <a:r>
              <a:rPr lang="en-NZ" sz="2800" dirty="0" smtClean="0">
                <a:solidFill>
                  <a:srgbClr val="000000"/>
                </a:solidFill>
              </a:rPr>
              <a:t> </a:t>
            </a:r>
            <a:r>
              <a:rPr lang="en-NZ" sz="2800" dirty="0" err="1" smtClean="0">
                <a:solidFill>
                  <a:srgbClr val="000000"/>
                </a:solidFill>
              </a:rPr>
              <a:t>eatet</a:t>
            </a:r>
            <a:r>
              <a:rPr lang="en-NZ" sz="2800" dirty="0" smtClean="0">
                <a:solidFill>
                  <a:srgbClr val="000000"/>
                </a:solidFill>
              </a:rPr>
              <a:t> </a:t>
            </a:r>
            <a:r>
              <a:rPr lang="en-NZ" sz="2800" dirty="0" err="1" smtClean="0">
                <a:solidFill>
                  <a:srgbClr val="000000"/>
                </a:solidFill>
              </a:rPr>
              <a:t>ducitatur</a:t>
            </a:r>
            <a:r>
              <a:rPr lang="en-NZ" sz="2800" dirty="0" smtClean="0">
                <a:solidFill>
                  <a:srgbClr val="000000"/>
                </a:solidFill>
              </a:rPr>
              <a:t> </a:t>
            </a:r>
            <a:r>
              <a:rPr lang="en-NZ" sz="2800" b="1" dirty="0" err="1" smtClean="0">
                <a:solidFill>
                  <a:srgbClr val="A42F13"/>
                </a:solidFill>
              </a:rPr>
              <a:t>aut</a:t>
            </a:r>
            <a:r>
              <a:rPr lang="en-NZ" sz="2800" b="1" dirty="0" smtClean="0">
                <a:solidFill>
                  <a:srgbClr val="A42F13"/>
                </a:solidFill>
              </a:rPr>
              <a:t> </a:t>
            </a:r>
            <a:r>
              <a:rPr lang="en-NZ" sz="2800" b="1" dirty="0" err="1" smtClean="0">
                <a:solidFill>
                  <a:srgbClr val="A42F13"/>
                </a:solidFill>
              </a:rPr>
              <a:t>moluptatum</a:t>
            </a:r>
            <a:r>
              <a:rPr lang="en-NZ" sz="2800" dirty="0" smtClean="0">
                <a:solidFill>
                  <a:srgbClr val="000000"/>
                </a:solidFill>
              </a:rPr>
              <a:t>, </a:t>
            </a:r>
            <a:r>
              <a:rPr lang="en-NZ" sz="2800" dirty="0" err="1" smtClean="0">
                <a:solidFill>
                  <a:srgbClr val="000000"/>
                </a:solidFill>
              </a:rPr>
              <a:t>autatur</a:t>
            </a:r>
            <a:r>
              <a:rPr lang="en-NZ" sz="2800" dirty="0" smtClean="0">
                <a:solidFill>
                  <a:srgbClr val="000000"/>
                </a:solidFill>
              </a:rPr>
              <a:t>, </a:t>
            </a:r>
            <a:r>
              <a:rPr lang="en-NZ" sz="2800" dirty="0" err="1" smtClean="0">
                <a:solidFill>
                  <a:srgbClr val="000000"/>
                </a:solidFill>
              </a:rPr>
              <a:t>num</a:t>
            </a:r>
            <a:r>
              <a:rPr lang="en-NZ" sz="2800" dirty="0" smtClean="0">
                <a:solidFill>
                  <a:srgbClr val="000000"/>
                </a:solidFill>
              </a:rPr>
              <a:t> </a:t>
            </a:r>
            <a:r>
              <a:rPr lang="en-NZ" sz="2800" dirty="0" err="1" smtClean="0">
                <a:solidFill>
                  <a:srgbClr val="000000"/>
                </a:solidFill>
              </a:rPr>
              <a:t>esti</a:t>
            </a:r>
            <a:r>
              <a:rPr lang="en-NZ" sz="2800" dirty="0" smtClean="0">
                <a:solidFill>
                  <a:srgbClr val="000000"/>
                </a:solidFill>
              </a:rPr>
              <a:t> </a:t>
            </a:r>
            <a:r>
              <a:rPr lang="en-NZ" sz="2800" dirty="0" err="1" smtClean="0">
                <a:solidFill>
                  <a:srgbClr val="000000"/>
                </a:solidFill>
              </a:rPr>
              <a:t>quame</a:t>
            </a:r>
            <a:r>
              <a:rPr lang="en-NZ" sz="2800" dirty="0" smtClean="0">
                <a:solidFill>
                  <a:srgbClr val="000000"/>
                </a:solidFill>
              </a:rPr>
              <a:t> </a:t>
            </a:r>
            <a:r>
              <a:rPr lang="en-NZ" sz="2800" dirty="0" err="1" smtClean="0">
                <a:solidFill>
                  <a:srgbClr val="000000"/>
                </a:solidFill>
              </a:rPr>
              <a:t>dolo</a:t>
            </a:r>
            <a:r>
              <a:rPr lang="en-NZ" sz="2800" dirty="0" smtClean="0">
                <a:solidFill>
                  <a:srgbClr val="000000"/>
                </a:solidFill>
              </a:rPr>
              <a:t> </a:t>
            </a:r>
            <a:r>
              <a:rPr lang="en-NZ" sz="2800" dirty="0" err="1" smtClean="0">
                <a:solidFill>
                  <a:srgbClr val="000000"/>
                </a:solidFill>
              </a:rPr>
              <a:t>explacepe</a:t>
            </a:r>
            <a:r>
              <a:rPr lang="en-NZ" sz="2800" dirty="0" smtClean="0">
                <a:solidFill>
                  <a:srgbClr val="000000"/>
                </a:solidFill>
              </a:rPr>
              <a:t> et </a:t>
            </a:r>
            <a:r>
              <a:rPr lang="en-NZ" sz="2800" dirty="0" err="1" smtClean="0">
                <a:solidFill>
                  <a:srgbClr val="000000"/>
                </a:solidFill>
              </a:rPr>
              <a:t>landiti</a:t>
            </a:r>
            <a:r>
              <a:rPr lang="en-NZ" sz="2800" dirty="0" smtClean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1F546B"/>
              </a:buClr>
              <a:buSzPct val="125000"/>
            </a:pPr>
            <a:r>
              <a:rPr lang="en-NZ" sz="2800" dirty="0" err="1" smtClean="0">
                <a:solidFill>
                  <a:srgbClr val="000000"/>
                </a:solidFill>
              </a:rPr>
              <a:t>Dolest</a:t>
            </a:r>
            <a:r>
              <a:rPr lang="en-NZ" sz="2800" dirty="0" smtClean="0">
                <a:solidFill>
                  <a:srgbClr val="000000"/>
                </a:solidFill>
              </a:rPr>
              <a:t> </a:t>
            </a:r>
            <a:r>
              <a:rPr lang="en-NZ" sz="2800" b="1" dirty="0" err="1" smtClean="0">
                <a:solidFill>
                  <a:srgbClr val="A42F13"/>
                </a:solidFill>
              </a:rPr>
              <a:t>odipienime</a:t>
            </a:r>
            <a:r>
              <a:rPr lang="en-NZ" sz="2800" b="1" dirty="0" smtClean="0">
                <a:solidFill>
                  <a:srgbClr val="A42F13"/>
                </a:solidFill>
              </a:rPr>
              <a:t> di </a:t>
            </a:r>
            <a:r>
              <a:rPr lang="en-NZ" sz="2800" b="1" dirty="0" err="1" smtClean="0">
                <a:solidFill>
                  <a:srgbClr val="A42F13"/>
                </a:solidFill>
              </a:rPr>
              <a:t>cusaepre</a:t>
            </a:r>
            <a:r>
              <a:rPr lang="en-NZ" sz="2800" dirty="0" smtClean="0">
                <a:solidFill>
                  <a:srgbClr val="000000"/>
                </a:solidFill>
              </a:rPr>
              <a:t>, </a:t>
            </a:r>
            <a:r>
              <a:rPr lang="en-NZ" sz="2800" dirty="0" err="1" smtClean="0">
                <a:solidFill>
                  <a:srgbClr val="000000"/>
                </a:solidFill>
              </a:rPr>
              <a:t>untotatus</a:t>
            </a:r>
            <a:r>
              <a:rPr lang="en-NZ" sz="2800" dirty="0" smtClean="0">
                <a:solidFill>
                  <a:srgbClr val="000000"/>
                </a:solidFill>
              </a:rPr>
              <a:t> </a:t>
            </a:r>
            <a:r>
              <a:rPr lang="en-NZ" sz="2800" dirty="0" err="1" smtClean="0">
                <a:solidFill>
                  <a:srgbClr val="000000"/>
                </a:solidFill>
              </a:rPr>
              <a:t>eum</a:t>
            </a:r>
            <a:r>
              <a:rPr lang="en-NZ" sz="2800" dirty="0" smtClean="0">
                <a:solidFill>
                  <a:srgbClr val="000000"/>
                </a:solidFill>
              </a:rPr>
              <a:t> </a:t>
            </a:r>
            <a:r>
              <a:rPr lang="en-NZ" sz="2800" dirty="0" err="1" smtClean="0">
                <a:solidFill>
                  <a:srgbClr val="000000"/>
                </a:solidFill>
              </a:rPr>
              <a:t>illic</a:t>
            </a:r>
            <a:r>
              <a:rPr lang="en-NZ" sz="2800" dirty="0" smtClean="0">
                <a:solidFill>
                  <a:srgbClr val="000000"/>
                </a:solidFill>
              </a:rPr>
              <a:t> tem </a:t>
            </a:r>
            <a:r>
              <a:rPr lang="en-NZ" sz="2800" dirty="0" err="1" smtClean="0">
                <a:solidFill>
                  <a:srgbClr val="000000"/>
                </a:solidFill>
              </a:rPr>
              <a:t>quiatur</a:t>
            </a:r>
            <a:r>
              <a:rPr lang="en-NZ" sz="2800" dirty="0" smtClean="0">
                <a:solidFill>
                  <a:srgbClr val="000000"/>
                </a:solidFill>
              </a:rPr>
              <a:t> </a:t>
            </a:r>
            <a:r>
              <a:rPr lang="en-NZ" sz="2800" dirty="0" err="1" smtClean="0">
                <a:solidFill>
                  <a:srgbClr val="000000"/>
                </a:solidFill>
              </a:rPr>
              <a:t>sam</a:t>
            </a:r>
            <a:r>
              <a:rPr lang="en-NZ" sz="2800" dirty="0" smtClean="0">
                <a:solidFill>
                  <a:srgbClr val="000000"/>
                </a:solidFill>
              </a:rPr>
              <a:t> </a:t>
            </a:r>
            <a:r>
              <a:rPr lang="en-NZ" sz="2800" dirty="0" err="1" smtClean="0">
                <a:solidFill>
                  <a:srgbClr val="000000"/>
                </a:solidFill>
              </a:rPr>
              <a:t>alignisqui</a:t>
            </a:r>
            <a:r>
              <a:rPr lang="en-NZ" sz="2800" dirty="0" smtClean="0">
                <a:solidFill>
                  <a:srgbClr val="000000"/>
                </a:solidFill>
              </a:rPr>
              <a:t> </a:t>
            </a:r>
            <a:r>
              <a:rPr lang="en-NZ" sz="2800" dirty="0" err="1" smtClean="0">
                <a:solidFill>
                  <a:srgbClr val="000000"/>
                </a:solidFill>
              </a:rPr>
              <a:t>totatur</a:t>
            </a:r>
            <a:endParaRPr lang="en-N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222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1F546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6466520" y="4054760"/>
            <a:ext cx="144016" cy="4365104"/>
          </a:xfrm>
          <a:prstGeom prst="rect">
            <a:avLst/>
          </a:prstGeom>
        </p:spPr>
      </p:pic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5775884" y="6309320"/>
            <a:ext cx="302433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 smtClean="0"/>
              <a:t>Department of Internal Affairs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4173459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1F546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6457894" y="4041475"/>
            <a:ext cx="144016" cy="4365104"/>
          </a:xfrm>
          <a:prstGeom prst="rect">
            <a:avLst/>
          </a:prstGeom>
        </p:spPr>
      </p:pic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5775884" y="6309320"/>
            <a:ext cx="302433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 smtClean="0"/>
              <a:t>Department of Internal Affairs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3951385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1F546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 indent="-360000">
              <a:spcBef>
                <a:spcPts val="600"/>
              </a:spcBef>
              <a:defRPr sz="2800">
                <a:solidFill>
                  <a:schemeClr val="bg1"/>
                </a:solidFill>
              </a:defRPr>
            </a:lvl1pPr>
            <a:lvl2pPr marL="720000" indent="-360000">
              <a:spcBef>
                <a:spcPts val="600"/>
              </a:spcBef>
              <a:defRPr sz="2400">
                <a:solidFill>
                  <a:schemeClr val="bg1"/>
                </a:solidFill>
              </a:defRPr>
            </a:lvl2pPr>
            <a:lvl3pPr marL="1079500" indent="-358775">
              <a:spcBef>
                <a:spcPts val="600"/>
              </a:spcBef>
              <a:defRPr sz="1800">
                <a:solidFill>
                  <a:schemeClr val="bg1"/>
                </a:solidFill>
              </a:defRPr>
            </a:lvl3pPr>
            <a:lvl4pPr marL="1439863" indent="-358775">
              <a:spcBef>
                <a:spcPts val="600"/>
              </a:spcBef>
              <a:defRPr sz="1600">
                <a:solidFill>
                  <a:schemeClr val="bg1"/>
                </a:solidFill>
              </a:defRPr>
            </a:lvl4pPr>
            <a:lvl5pPr marL="1800000" indent="-360000">
              <a:spcBef>
                <a:spcPts val="60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6466520" y="4054165"/>
            <a:ext cx="144016" cy="4365104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5775884" y="6309320"/>
            <a:ext cx="302433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 smtClean="0"/>
              <a:t>Department of Internal Affairs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1131434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 foote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1F546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 indent="-360000">
              <a:spcBef>
                <a:spcPts val="600"/>
              </a:spcBef>
              <a:defRPr sz="2800">
                <a:solidFill>
                  <a:schemeClr val="bg1"/>
                </a:solidFill>
              </a:defRPr>
            </a:lvl1pPr>
            <a:lvl2pPr marL="720000" indent="-360000">
              <a:spcBef>
                <a:spcPts val="600"/>
              </a:spcBef>
              <a:defRPr sz="2400">
                <a:solidFill>
                  <a:schemeClr val="bg1"/>
                </a:solidFill>
              </a:defRPr>
            </a:lvl2pPr>
            <a:lvl3pPr marL="1079500" indent="-358775">
              <a:spcBef>
                <a:spcPts val="600"/>
              </a:spcBef>
              <a:defRPr sz="1800">
                <a:solidFill>
                  <a:schemeClr val="bg1"/>
                </a:solidFill>
              </a:defRPr>
            </a:lvl3pPr>
            <a:lvl4pPr marL="1439863" indent="-358775">
              <a:spcBef>
                <a:spcPts val="600"/>
              </a:spcBef>
              <a:defRPr sz="1600">
                <a:solidFill>
                  <a:schemeClr val="bg1"/>
                </a:solidFill>
              </a:defRPr>
            </a:lvl4pPr>
            <a:lvl5pPr marL="1800000" indent="-360000">
              <a:spcBef>
                <a:spcPts val="60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35154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6637920" y="4050101"/>
            <a:ext cx="144016" cy="4365104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56518" y="6347724"/>
            <a:ext cx="3024336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232323"/>
                </a:solidFill>
              </a:defRPr>
            </a:lvl1pPr>
          </a:lstStyle>
          <a:p>
            <a:pPr algn="r"/>
            <a:r>
              <a:rPr lang="en-NZ" dirty="0" smtClean="0"/>
              <a:t>Department of Internal Affairs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56791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1F546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A42F1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NZ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6466520" y="4054165"/>
            <a:ext cx="144016" cy="4365104"/>
          </a:xfrm>
          <a:prstGeom prst="rect">
            <a:avLst/>
          </a:prstGeom>
        </p:spPr>
      </p:pic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5775884" y="6309320"/>
            <a:ext cx="302433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NZ" sz="1200" dirty="0" smtClean="0"/>
              <a:t>Department of Internal Affairs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3492000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5600700" y="631213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0515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61" r:id="rId3"/>
    <p:sldLayoutId id="2147483653" r:id="rId4"/>
    <p:sldLayoutId id="2147483654" r:id="rId5"/>
    <p:sldLayoutId id="2147483660" r:id="rId6"/>
    <p:sldLayoutId id="2147483662" r:id="rId7"/>
    <p:sldLayoutId id="2147483656" r:id="rId8"/>
    <p:sldLayoutId id="2147483649" r:id="rId9"/>
    <p:sldLayoutId id="2147483657" r:id="rId10"/>
    <p:sldLayoutId id="2147483651" r:id="rId11"/>
    <p:sldLayoutId id="2147483658" r:id="rId12"/>
    <p:sldLayoutId id="2147483659" r:id="rId13"/>
    <p:sldLayoutId id="2147483655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1F546B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spcBef>
          <a:spcPts val="0"/>
        </a:spcBef>
        <a:buClr>
          <a:srgbClr val="1F546B"/>
        </a:buClr>
        <a:buFont typeface="Arial" pitchFamily="34" charset="0"/>
        <a:buChar char="•"/>
        <a:defRPr sz="3200" kern="1200">
          <a:solidFill>
            <a:srgbClr val="1F546B"/>
          </a:solidFill>
          <a:latin typeface="+mn-lt"/>
          <a:ea typeface="+mn-ea"/>
          <a:cs typeface="+mn-cs"/>
        </a:defRPr>
      </a:lvl1pPr>
      <a:lvl2pPr marL="720000" indent="-360000" algn="l" defTabSz="914400" rtl="0" eaLnBrk="1" latinLnBrk="0" hangingPunct="1">
        <a:spcBef>
          <a:spcPts val="600"/>
        </a:spcBef>
        <a:buFont typeface="Arial" pitchFamily="34" charset="0"/>
        <a:buChar char="–"/>
        <a:defRPr sz="2800" kern="1200">
          <a:solidFill>
            <a:srgbClr val="A42F13"/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spcBef>
          <a:spcPts val="600"/>
        </a:spcBef>
        <a:buFont typeface="Arial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440000" indent="-360000" algn="l" defTabSz="914400" rtl="0" eaLnBrk="1" latinLnBrk="0" hangingPunct="1">
        <a:spcBef>
          <a:spcPts val="6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spcBef>
          <a:spcPts val="6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824" cy="6900002"/>
            <a:chOff x="0" y="0"/>
            <a:chExt cx="9143824" cy="6900002"/>
          </a:xfrm>
        </p:grpSpPr>
        <p:sp>
          <p:nvSpPr>
            <p:cNvPr id="5" name="TextBox 4"/>
            <p:cNvSpPr txBox="1"/>
            <p:nvPr/>
          </p:nvSpPr>
          <p:spPr>
            <a:xfrm>
              <a:off x="2987824" y="0"/>
              <a:ext cx="6156000" cy="6900002"/>
            </a:xfrm>
            <a:prstGeom prst="rect">
              <a:avLst/>
            </a:prstGeom>
            <a:solidFill>
              <a:schemeClr val="tx1">
                <a:alpha val="8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NZ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0" y="0"/>
              <a:ext cx="2987824" cy="6900002"/>
            </a:xfrm>
            <a:prstGeom prst="rect">
              <a:avLst/>
            </a:prstGeom>
            <a:solidFill>
              <a:srgbClr val="EB765A"/>
            </a:solidFill>
          </p:spPr>
          <p:txBody>
            <a:bodyPr wrap="square" rtlCol="0">
              <a:spAutoFit/>
            </a:bodyPr>
            <a:lstStyle/>
            <a:p>
              <a:endParaRPr lang="en-NZ" dirty="0"/>
            </a:p>
          </p:txBody>
        </p:sp>
        <p:pic>
          <p:nvPicPr>
            <p:cNvPr id="2" name="Picture 1" descr="Typographic statement: To serve and connect people, communities and government to build a safe, prosperous, respected nation" title="Typographic statement: To serve and connect people, communities and government to build a safe, prosperous, respected nation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7267" y="1400965"/>
              <a:ext cx="2093290" cy="4098073"/>
            </a:xfrm>
            <a:prstGeom prst="rect">
              <a:avLst/>
            </a:prstGeom>
          </p:spPr>
        </p:pic>
      </p:grpSp>
      <p:sp>
        <p:nvSpPr>
          <p:cNvPr id="10" name="Title 1"/>
          <p:cNvSpPr txBox="1">
            <a:spLocks/>
          </p:cNvSpPr>
          <p:nvPr/>
        </p:nvSpPr>
        <p:spPr>
          <a:xfrm>
            <a:off x="2987824" y="1541116"/>
            <a:ext cx="6156176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5400" b="1" dirty="0" smtClean="0">
                <a:solidFill>
                  <a:srgbClr val="EB765A"/>
                </a:solidFill>
              </a:rPr>
              <a:t>Exclusions</a:t>
            </a:r>
            <a:endParaRPr lang="en-NZ" sz="5400" b="1" dirty="0">
              <a:solidFill>
                <a:srgbClr val="EB765A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987824" y="2744924"/>
            <a:ext cx="6156176" cy="1332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NZ" sz="3200" dirty="0">
              <a:solidFill>
                <a:schemeClr val="bg1"/>
              </a:solidFill>
            </a:endParaRPr>
          </a:p>
        </p:txBody>
      </p:sp>
      <p:sp>
        <p:nvSpPr>
          <p:cNvPr id="8" name="AutoShape 6" descr="data:image/png;base64,%20iVBORw0KGgoAAAANSUhEUgAAAR0AAAAdCAYAAAHgGohZAAAAAXNSR0IArs4c6QAAAARnQU1BAACxjwv8YQUAAAAJcEhZcwAADsMAAA7DAcdvqGQAACE4SURBVHhe7Z0HnF9FtcdJsiWFAJGQQEIn5BmCT6UoVYwgFgQFOypgfSqIIEp7YFcQy1NsIFVpkoCIgqg0UZAqLUUINRIIKaQnu+nv+z07M9z/7n/TgaD7+3xmz5kzZ+bOvf+5c2fOnJldb+nSpdevtwpA/22JLVi2bFmjlLT3hGBNQGHLpBS2/5IlS84kXKAMvCsUEpBfp3Dx4sWfS6IA+b5PODlFC5DtJjUP/ALyny4PXUB8D8KbU3r3pDNPGhlQ+jqCX6kAndjS0rKNPPK5UqGeaF8hdBaRp2+Kmv/oxObKzEtR064mLEnRgqT3uDSJnseiRYsOJvE6wiIVBBddklj5hwlfhe2fsqx9cIGbE7taoHK9E90rBGsCfoIveudgI+M8mT0iASgk/gDh50mk/qeIx+/NjTwOvxXsltDfm65cTJo0qQ+yDytD72qpgJ9sfqhtybK/s2DBgtem5DZYQGKt0NOExSlq/LjEBtRFNo1wKmFikm2Zy0jpEwnVMi5LrBV6kvgz0LHQLyRxfaCwGeE0lJ+wYAFf2g9prYSraGfvSFnWPtK1yt2FcBVAff+Q2Lpo/1Z2hptvvrmBy28pv6r1QL0hsWsNpQ6ZkQp+kTmJlR+R6BJCC+GYyAR4MJeQ1IRsC3UyiG+X2CjXBwTb1CZpk6FzaqITK7K+sPGAKHuUlLY+HPnRFZ2LEn2OMFbetAxkpanCx3sEtdE9mfhnpMRtvoNStoKk87g0xxUcEgyAvz/Ra0m/NfGbwOcO4VopF7gW3v55Ifx90A9A/5V0DiT4QseHQzn8YC8IorciHl886NmJ3k3YgfTXGBfEbyXckKKWM5v4q+WhGxNeIU+eDeH/Be0HLT8g/AlS8o0iRKcFPSfR/5Oi827Co4m/KtGfJnqjeVWeTuSbhN25SHcTX0xw3WbC3oQzqMvtSbzugErdJKWCGxDKF3ttgPKuSewKge4vEhsg/tnEvnSgEvm1KE0W2ke6ItDa4h2FNIUggXiPRNveYQAbg8nOkHUh23L9r8jzZXqLdFVA/pV+A9Dtltga0GceFQwVucmKAd/dV8goD8myZfMzX6UC3V2p/Nuhs41XdHYmdEf+0SzjYh+S0kr/osy8hCnKsk57mkHUQe1X0bfzPjGnSyn3C5BGyr0ty9DbijCZuh0EHZ/lVYr8z4TpVVmmlPW36sO5k8iXoY6erEABX47cEQ4lHE7GBZEJmJ5pRoo/LU+Zn84y8j4gD70lyyjrzyntu9Isz5Rrv0oevZ8ZFyme891tPIO43cLClPZsoj9ONF5v1P4ipYzb2nK1QRn1/biU6D3w0cH7qzQ1NDR8HX7G7NmzG1XultDc3OxQclT37t3HE72QTLuaCdlc0+WFvEDuw9xbnjxz2lIDZymDtrRFnweX2zexAeLHUM4mXHu0cbKdj2zDlDazR48e+5N+FuXb+u62XEE8WvCqIGWt+2oFeIoxNuDGj7cShCZkz3LhHZRD70g0PnkCfmEOKT6O8CP5lPcb/sLQDxG2J/yT+G+h06Cnq8f1viyl+e+H/C5CKR/ZAeg9jOwA4/CXwI+JRABfJkLU1+tEy4D+OtFzE43WwLVOSvGvJfrNRB+k7O8k/k2J5vicTp8aic2QV0Nfz6+yE/yOVGQo/AahkED6UinyDh0h+tMg46GjCffyq99FfDQ/Voe56ToJntx1PNn3c49bJNGLCq67DcEWVgZ+6wz4RQNU7ntJZIU3TrL4tK8NUNwrLbMeksoqw7z8sJ9J0bWCMWPG5GlPTGsyeBaHKaQx2Z2MDQ0A7xv2HwHu9VDvOUVL4xnpHx7MmcpQqmk80HOMZyxcuHBvSM/Ex0dMGKeMGHQL+KmEh1O0BsjvVF8e0pNrLDQu4J8IJYDe15M4QJpWsegujdN4whCA/GB0i5VDzJ8/f6uK3ntJnh8JbdjZNIH8T0lm+b9KbGk8pD+FvJhm6oH0V6d8AfLk74Tfq2ISFKRpwQsZadekLAHimyV5Czq3Q+2y83My/XjCk/IC/u2VNGeD1Xt0+Dor8abH84A2U3ZLElvXf6YyerRJlu2HbEHio04Oa1M0gOzv+aLVcebZED/sYiMK0W4VY8oME5ANI+0K6GRl8NpJz4xcDApmzZoVDVA+MlWAnvkfSXwvlRj6Vefn1xA6jIyEujSE4yt8BysS4m7U5wnKiCmtevDFAE3aDcTDhgfVyvGnSACorq8+KI3HCDplBhipCWQ/jvA++ZQcIHoP8hjwmEY9T5RHtn/WpUyN3uPkBeJtTQM90LtMJiUFkDlYqg6sziTE959y/J1+FwkA/hlC9UUeS3AIHC89qD7vGwkz5E2grodHAkCujfseeeTHmB4JIAYpxMPw0jZw7KbV9tgkX0p8A+hsgr1DL4P6yB9mjPNe6ABk28EfRNBa9X3CrX379v0d9DzS4wEK4tnYeiK62ysjvae0sbHRHyLKJ2q5GytXH1won0HesGRVQT4tdE/Lk9fhvvc0y3hCzIoTYpAm0HOYHdY0wbU6DAKReQ/FTmsekaKLYB0Q1oA8DyPPs+7tGOydhqw7Mnu56K25ri+WVu78XCcRfLbRIOAXSduhOrBsX9eaQSfl1JuNr59o9Xl7b4NC2oaVMrnGkg4XsYAAvA8zzAeggeimxDX7P0h8F8KBhOhySfONPAX6KJWI4Tm6XyS+K2EP+E8oE6Q7nJ9AOR/2LaAbfIeB1rwnsh+gfz86nyP+GuJ+On5IiJuA9iFsSr68tHBwotZhn0RthA2UMYgyvkB8APHapYY6oNwPQI6l7MvJexz5ssWh9JjcRzPyGch84BcT3o9+NtX6jE5ENocwmc/4ztCTkR3K/UUjgXfpRMukZmjnrfEmU1x/+DfC3kid1f0ksmqDX+ugLtO4xvdh74f/PHQX4g5bYgq1AkTduIcdW1tb/yskXejC6iAPPLsRNoEdRngVYTjx7WmZfvc3h0bPhGwuwbHCBGSOKeSf5e3R3DSV8Bzy56CzoeXT8EKDOrkq1o9r+qnrz1u8CZ+JTeEdfDpIdHFpa+hg6ho9CnV3bXwieRx8PkoYQ5qGkoeg3kMXVgQe4vWEL6ZogC55JLJY3FlXQf0+QT1jhW5tgjIvpOwyYKyCQf1/k/ZpwqGEtbp883IBL1nbOAomowyseHiO6O9O0bUCyivTxSqQvy+prBKo40/Mn6JrDZT7EHXqYFpAPsXrQR8hPfO/TMn/EUj3/AP5aCzEHeSFzbwzoNNhqr0q4BOwIZ+GAso7IyUVvxrq0On6Yp3r1/2koLfc9cTVAQ/rMarsp7A7n8HtuRcH4X2hHwuFNQR1Xu6shvTqDHGtYXWeFc+h7aUis2/9Z6QhADyo0uMgXp/4UtMFfGQk/Vbj8gL5haHwvI+F/hQipt9VIOtnAjoxkyOvU/oCjVDKSd+C8FgSB4iHcwt5vmZcHqKjzPXGM0h37UO9KwiLST8lJVnGY6YJ+CFJHEBXQ17pceD1PzFPmdXVA/n+HgUkoO9SQs4bviiC6EbKmKEM03Apn0EZYZtBf/skeqN/kJ+HzPVe8d5ElYddDfYI44zvviIVpJ1Pni+lqHX4h7oCXlNBAfFwtIP+lXwzCd9JSaYVu18VWRAmeJSyI40Gpmg4UO0lf5MfOXJkWByJf5cf963yygUyB88iPEWJf9lIJLYDFXO1L5w30dMfxjIHpni++W7Tp0/XOFlsOqRdbII8+UvDEaRpoQ4Ho1w3oC3qEBn0r0x6exiH2mvE/cPHmjPsRvD621UbzrfVAZ32CpT906QTEw7ivzGS+EWEWJcWlPdDQthr1IE/L8mzFV/LbSxFw9vgXSdvZHz1WmXgHoKGvTAgku5i47DE57XzuGdo9v7azzhoWrhw4etlSAvLNXWLl1Ye2ZHyyLKzbSw/gOjtZZC12bdC3GayPklGGRm10eiFFZZeaCwViyTP3pSmOQvz0yN/DuFO0yjjKUJ4iFVB+meTbjaLu0RbMwtL6TumaAFvVPHkIE9Nw6mCvNlBQm+wg2RSUsA4cpetPyQPSq9Iudpfqg3nChVS1PTsSh1QJkUebnyCPNmS/kb4E2RSkmm+iD/nB9SWIopRD34maTdAs/t0MTTCx1JHigaMU45u1+GGmMTqRk8HYihCfKARqEsQ/4DWGBpTms4jxRlEwOY1vey7oF70vHmMw+e6+2nyJPyM71heAhjuH+JlwQ9+F8Jg5ei2Qnz4BxDm81ZoUNJg6JhmcyoZPgQZ6Gg4+yn5riJ9QhI7ZoiGl5Hkm/uHaP4ELmN8cX6k1AFlfoawWD2ukR0w6lliC1ANhw/0vY+6QCfcijLQ1VquG4EGtQLk4SQiuJ8Yf1k+8tCjbjaU9YnbSE9paGgISzoowwB4f6BXEvIzKC71KwOKaG9Zruklx40bZ7nDqYMmjALTeCk1YdSApPblFeSZVHZa0yLseCd6FPhYt6JV2132roaUfhbkw8RdQ/pFz549HUTq4xW9SVNTU3ziMtC7j2ADKH6tRF301CodSxs5UM71NDw/U06NNyLumlSNT3kG1xtB8s+4+fAUQhSfLNBpg0goyyOdgeKukGarKY1iDsFPQIwvKuiXaAH1WkB+G7ON7zTq55YF89uwwhJP3CWe6n0PQVxmuGsTw4cP93701e3wvBsbG8OneGVRU0Fu6FtSCg/fN2jYSfihX0daSzUoB2eiox/LCIKuXNRhmetKrnTXvKnE9yN9R8L+SRQgfj6hD6G1Wj7xJYQDyfc4NMzeyOvaTtAJN1Qaal7orHEo6gyUG58XHmTVtaRmBsM1w4GSB1s8wxNyr+D17BkOaoutt15LS8t2UvKGZxVwo8MInuNHuVZ4Vc2ePTt+KMZjrvtV73tFjX1N4CfwIq5T73mvrNG2rRfyocybNy8+C4K3Igan3GAMjnnLz0vxz/s9JX41IRwehWkiRc0fg2J02n+mlE2lnAN4WLFmBW/Y3DSo3u9vIBxC8C11phQuGdAdCLvJJ/QmfpwMdDuu+Ql5ynwX8SEEF2nFXvDvlEnVCBhHHp8KqKvW+t8cRYiZGfGnQjEBecwQU/0/m0LYpUyHxOwHmWXsit5caDhwZpieUBomercroP6HUfcRxEdD362OcsoYmlStwwrHOCB+VOJ5jJMt5XmMYy8TbzfXcnfPCK79AahuKq751YxxiDcbB2WMQ74/Q7Y18Y45c+bEjCYDmYuPl6SojeEw4g+RaQKhOIMJ5KMIZRAMP5BwB6HGQYy4M4Tic5lCNBCCn6HfETQD6JtSFirhb0AOWToGvfWhEwgukZimz+VfE/8Twnx0XX125qQF2K0ZfQm/VSfDOCFmFQL+IoL+nWfxw70dWtwZMiivB/Jz0XO6/iDhx8jKoJq4P+A/CTPQi20XVVifeuXybHXV0E90HHxs+UPXz/1VvNBlBRvZ1sja38dVfkLnzp27qTw6ueHogfxb4nnB2Nmi6cUWRl2uJPiy3kJwucl8Ou2WOqLfSNxysollBEEXjth/04UurDI6HTUvD7Zggr3U5rS+LfhGbkZ8M6gjc/11tJG8gu+m1uIOBsD2QL/m+0o5yx0cJn2/yw7eHWi6yOqYyh7LT4QbNScyLtFfZwp6qzQ76cKKEQ3HLongaN7VcWdQr+S32wbq6nj5jPFjTIK4Ou5U2uB3cjKDPtdupiJ/DjqDvGUjyQsNruc3W2clP40b0/26Om7jtSFrNnCVf2vvhXhswob3O+4g3q2VDr79DI8hn172xl8envYvIRxbPMiD0slIk7Sm+KeI63LwgjoXrSug4fRngDmY3snZoS/PTsh2o5EN62pAnSNG2In3Idqj7MNDCx/hKniDtYbqPip1T/G+8DX+yesCqKeeeydBdVJfrgEQ2OM67f8e9xIbqF4MULffc80w3fPiHtHQ0LDOrrK7I2TYsGHjeD7O3Jxt7g2fjbd1wf3tiu7x3OOehDIJEcjdjafTvMsaF1JW2LO68O8F2oATWC0a+xBG08azU0OtDTA1kNvIUJan2iHvHlnuLpKXGDtRfxfYHfY4RKsG3akdtw8kHAj/Lug7kb/YflllhQKslL3yJUb+vZ2T1JiTquC5H0In6jbgu3yuNLY/EnZvaWnREWDwggULXFHRXKTR/gz0XX5crldJF16esC3QBs7hHfNkotp+hh89GhFE888AFN2H4MR2fzKUl4NCHOGMRaYt0iH1W+DLSId0Rxhvgx5KVLuneyCnoXMj9ELSwnREXudxrrN6goGT9lPRcVJdQBmuDXvOk5V9gPSas6NI1xtaJw47Er+Uv0anup+9U5DX88lGcV33UnjdA8ibPZBcAnRHlCcp2PFqUJiOrqbGC9CLkw7agzJdodOG7NKmIwLNZovhHTFeDr2OUFbHeDG/RlmxhRz+aL4CcUhABvnd9eVITScRqa5kFNHNXVE6UFxM/tggJNDRTu7IaRt0jiFtEsP+3ZgrvhuZJlVt1neSdv5y7sGO13vfD7opuo56PTPpZmS3kU/7tecMvJkQR31UQf4zkH9JHr0b4d9BWK1FFMryw6Bvg/XZkmtrQnY19BrC9YQwspCmcUh7+87I3ODlfpcOq5Ckd1u8ePE+PA+PBHFfz58Iecednf7B6LhwpIe678O/KOc30KvRK+0q6fqbvJnwiF9vqMeAHYW+i2/joC6Cab93+/+IRYsWfau5udmTg1yM8gPn++XCj/uILqP8+6AB5NoAPGZuN+p7dlNTk2buPYn7Tmn3mEe+q6ZMmXLpwIEDs3OSS+ju3XF06TL/7YRfUO4TpldBsusSjjw+SFQflJ7oahNxZ96l0PK7ouMildf2fvXsP4GgA5UeXP425reN+25eyvVioZH6aLr2WRxAmtexrAsg6vmBWawggPIfINq3Y08q9Dm+TN5ogLjGkskpTeecWFsg6jkPeXunixpuoXStQrv/BYTWJNfhJY7i44GeGsoA/lPKMtDxzJp7U7L5PJfK+XIB8XcSYj+w107iFQJ1l6kD5CseYFBt/d+IBEDa7dTrY8gOhP85NJ83p4Wx+kxi07mAn0K6J/t9m7xO79y8FftwofMJZfSIXjgVCXTLNlXXGtB7UDlU3Es4i+iJ5PkufBwrKOCrBwLEeV5QF2ni/C/odOtDuITwhDIB71pC+fKgN5hwR1tqpI8nuKHsl9D4HeDDBwTyMKRm471A/h508+/xUHURdFVAObpPjkvXco/05Tyfo+FPINj5BRIfxjl4X/wAuqdEQe2Azr6EfA+/hjRMnTq1L+XH3nBkHinm7+VuhE8S/qpcwLvdNqzZ8H3Qi5Nm4CcRYq82MtdjPILDDjtfLzwcSXN/uceWGf5OcK2u+CtZ3syZM+Nd4kPhRr3IB41FUahrWTcRfg/vTk7zLCb8LaXr//1H4v5m5XcGtvVssPXAmfLOoWtndiTB7cmuicU7SvwRyLbmEcS/pZx0vRLdKKnOFILtym3dU5UJ+HzeiefLnUWIBWeBrseanUu4iOh+1U7HaZWLgy5YenFlU3kQ4aRF1EWzLC8PCv7SJBPRs1WBbBsu5q5Cde4k6KnXH2oDFu7BLidD0HBi/zJ5xhA8102+dCxENWDaQVqeP2hNh1QPqLqyXg4fIH/16CLLi90TAr2285cqQDYAnWdSuouaxU6ByFFJ3eUS9MKvW3BfsR9eUFbdTkcg6j5t2rS6Uy7K8/d5qi3nMlfZYwUbma4oAfiLxo8fX3PSBuLuXDNW5UnX8p+9BHS8i4YDP8NGHxkqIKk3OtGY0anb6ZAe7r0CvmYrtyCfi8GetVcvxO/X2to6lLzxUiHzZa7n67QbIQ5eQHc8vG2pJ3wcG0VcF+BwD8pA3I/0+02HPka6I3b933XHNc88QgdzArI4L0DAx3mBsH6cYs+/gK+72QO5rr3PqsM17bg7OMyRfm4qYwnPPft/b4d+dGTwd+lGHcoJyDYh5Gf0KIOCcLrMQOwu6PgwQfWHz52lu6UDtLcjQ7kC0gej7wqQ+XwfY2s+NDwnBHLLiE4sg7h9QryjwOdZ6pvfY4FOje9+e5tOA8OkydB90X0C2p8h5E1kcjlLo2y5KDK/qjaYfJyyUy2/mp5Z5LlBOexOOXkqsAOV0ZPRw5l+qIByPVghKoXuJlzfgx8cJjpcj32DUF1IwiUZ/b2IhwcosrPRj0MjO4ObC9DzfACH6p6kcgTD7HIcIXGH8rEfDz3vyQ6q3AP1le6PTvi4QbVLlK8BcW0YqCzVu/QIqCeS6I2h12sceJewUst5ltW/f3+d9hzx6b7k6Sf6xvsye9hIHp1JMqqNYfzQoUNrrmWZkA7TT8o4mueXz1QeyXC+bIzIQMepWad2HEH51XZUb9XG5+WpYR4K4v6IX5HnCgN8bHBhCnIodckvp2lxwEYVyJwG/1EeXV3Ij0DWSjiKek6D6k7ksyreJPAno+vU0Cna/8C7Ru5RBLmDdZq1a/qd829ue/PU1jAfQJ1O+QKX50Dc9+EnbbHOQZ1c0atx1UrIvpGdYUq/fv3qHUkXdaDMifxeNQs+1Mm0XK48txEG3TjxmWTbhWcYtm/fb6K8eI94Pk5VnWbWgLwu69a0A2Rea5Xtu6WxUIDeqLFli8Kd2+1F3LVx5/r+0G7KKA+Pns+G7AuQfdzcxKFd4TCCNxmBm/gI1EMWr4PeQicWJ1gCjxL2zD/zHw7fA96zJBxpeYMXI/fE3TvgfXD2us4zP05cf8FHKXu52wrReT8/zGj09DvUfrMLfPuVIu0v+b7146+5B+IGOw/9DD0m3mcRjiGUr/+hLmd2ktq/7HT8cjqcdL9E6RApo8NL1B7o60oVu6Aoz47ZF9Wpyr00jt+Qdi3l5JfaqduaOp5qE8uYmejqIE5IFtTbzqDGME+dtUH1I2xMsJOL3XJVkKe4sVFGXccY5N576Tz5eMQ2Csq8j7T/Tbw2kxitMoKwc8mH+pze2NgYB+jBh6tagiP2D5LP3zj/5ocTPAbWKYL2OHft1RvN1nz51zWMHRv7pWzbcfgN9+Kgol771mbkSMf2fR3PbU3b1fLBRQK8JBq7YudaBmJtPDFcg3r0U/xvBnjntW7Q8uTn2H4J1fZS7B0rA/T9ojj6WMhL9ZFcls64ScVh2vvUIfj19z8i5FNifXCdAr0fqSfgPaq7M+93h+fZduFQt8MUox7Q1REo6kJ+773eCUxxJK8g3R85gH7d6RU6xT4BX5y9MxBrtMxTVX+LaPTwsaFMwHd4oQXX1IHY9Or06uTI1IYO0yKB3O29+TeuO71Sh7RipwBHpKS6QLe67TR8aKEfTyKfZ2w3aQ90PC0q38dSnp0vSwCRjtQx1Sf/LPidoHnLrUcrFwdw0l5LCHsbOtowV2p/tGWQL6ZXUP2hi6N4FcjL9Apa9r1XgVx/ZNM7m155HmBNp4bM6VVM84H3VLNXnrSB5I/fAXqb02xkhmyH8j3q0E47A7plesWzjnNtq0hlZzvjak2vvIHywwh6eFectHY/Db8DPeJb21LiB3AVwOGaHv8ee+YX4zL4Dj8Euj3sSEiLuWIGeS4nzZWhRspyg6CrCzcwGop/CiL4mo1C51bSnL9fANXYegvykUmlBl7DxoaexlWNh6dR9l6Euqtb6LWi7z04TerOtT3Bqpyll4GsG/fgdCcfd+sDjh+dfK6O1HwJ0Xd3aRwqLFCpfl1LY6Je1SFr9d/H1PwWgjJd2cidp6tvK3TXXR6ok/P0B+ShHyHEmYYZxF1pPBK9GFF0BtJ9dnv6uySRCwie+diZ60U5Ja4COwxHw5Z3cL1GDo4lLf8ToVG0gbwtyTyupGh0nsAzdQ/bzdDdibsv7tOklWkfcleMPBFcfkd0riTUtE2BbADluIf/ZbmsP2TIEG6vu3v+juUe5kC9D8/47HCaHem+o37Ua/yq1gDVDrPWPscL9xAXtDd6bP78+XXPjybZziB6YAHvzpowJAt4jXOe01R2usJqYa+eWvscDckt5TUvJ/I3tGm0gXjNEe0CcWxpykCnZr9fFVzTbdmrBMpzj74GYXfbVP8XEMXVnPTqF9SvdHQ28G4Pi5UtAe8qxhhC/or+gZBHUX4Zo8cn+hrk1f9oE0ZhqP9MIf7hgSDuP2TxyxXGOnjPcXAFIEDclSjdHsrzQRYnq7cH+eJ/BVgGoXwYEDlCOIn0WMFoD+TeU9wDvHaRWFjoDJZNcGdS+f9c9WA6wVWU16WsAdqI55zGsYyCa/rMy7Mi7s6oMhJuD9LiENgM4lW7Wg1aW1vdyhcHsmRQfmnDgnT/14LuG/FiEr8yEgB83eMSkXt2xMykEx1peyB3VTLASCfKRzaE6+cRkiO69iMdR9fTU7ptpmakQ3xTnl+MSilHg3Dp3OFdrfPYh9hBn1G9X9JsGy5+RCcLr60s4O8SBVVAuiOdvMDiiDFvrjZNW2q1z/B3c9fb6Dw815hqZ6BPSs1Glgx09MOJHosyHNnMqKdLmhUetGDBAr/EC3v27KmBr1O3eHSsg7o+wEX0zPUMnivUyUDHs9+tZ937aAfv+TnKq/FdIb/+DJtRbzsi79Xn0qlNBp3e3O/WTU1NjkI0ME6iTP1cAqRrfJ5PGTX+Lcj7E6zrLNJ8TqXOPO8tiPulbaBRzmxubnZvRnhYk+bq1hDinjG6Mve50kh1srHO5x46HG1FGpfs3EGwPdDfsKWlZYNevXrZOVr/mZS7IiNqwGcA8ePmPfo7dTjUuB64jltAG6mn3uYrZZ9Avyf1HEh7daqlE6QLKuuyE+wagWfriMZjzmzfnu75gmww47k6wvdQa/sP+4EJNT3pugYqquHYRuD5KTru2aFVg2kuD9sZNdMb+490lHmjyn15jDsNUT96/vQgbJSwUabHSJjUKdCTaAR3GC9vg47lW3inmTqlGeQNNnZfLmX+sI6YIh1+IQ18CQ188dy5cxf37dvXr4/l+lJK/20bexe6sMqdDi+HL7grXb14OTwhoRcv+/q87A6tDNol/FoGJThXdiTlqMHDh3zx7RDsDHzrEXWLlxrqy2aIl49QXmbSfYF96SOga9ypTY5LlZWXPek4zJf6tVTHTsIOo/piO6WKUURnQN/6FjsL+nZWxn2GdmKOmvTw9CtrJ+dzyvdqepxZQ7rUL4zPL86vyTLzIo8OlOD1SudKekxL0YEtz8rn4jPSU9UvldMQl3lj562UINVR0OH+LFcPGZW18Ju19OnTJ55jKqsLXXhRYAv+cRrGaizUT6IvjdCXwUYeLzxxabzkBBu3y8fu+XcO6FaH3LgNLvXqX5C/+AsnTZq0ZNCgQTZsv+JrdTrwnw5+Bzu9Hk8++WRD7969GwYMGOCIMHdednZOT6Lj57fqz/PX/aB8EIg7JbQTzIbpJmR2eOa3w7aj9vechFyflnuhpxNWeorVhS48j/XW+39FtBvlhsW4aQAAAABJRU5ErkJggg=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9" name="AutoShape 5" descr="data:image/png;base64,%20iVBORw0KGgoAAAANSUhEUgAAAU0AAABlCAMAAAGJoXGPAAAAAXNSR0IArs4c6QAAAARnQU1BAACxjwv8YQUAAALEUExURQAAAOt2Wut1Wep1Wep2Wet1Wut1Wep1Wh0dHR4eHh8fHyAgICEhISIiIiMjIyQkJCUlJSYmJicnJygoKCkpKSoqKisrKywsLC0tLS4uLi8vLzAwMDExMTIyMjMzMzQ0NDU1NTY2Njc3Nzg4ODk5OTo6Ojs7Ozw8PD09PT4+Pj8/P0BAQEFBQUJCQkNDQ0REREVFRUZGRkdHR0hISElJSUpKSktLS0xMTE1NTU5OTk9PT1BQUFFRUVJSUlNTU1RUVFVVVVZWVldXV1hYWFlZWVpaWltbW1xcXF1dXV5eXl9fX2BgYGFhYWJiYmNjY2RkZGVlZWZmZmdnZ2hoaGlpaWpqamtra2xsbG1tbW5ubm9vb3BwcHFxcXJycnNzc3R0dHV1dXZ2dnd3d3h4eHl5eXp6ent7e3x8fH19fX5+fn9/f4CAgIGBgYKCgoODg4SEhIWFhYaGhoeHh4iIiImJiYqKiouLi4yMjI2NjY6Ojo+Pj5CQkJGRkZKSkpOTk5SUlJWVlZaWlpeXl5iYmJmZmZqampubm5ycnJ2dnZ6enp+fn6CgoKGhoaKioqOjo6SkpKWlpaampqenp6ioqKmpqaqqqqurq6ysrK2tra6urq+vr7CwsLGxsbKysrOzs7S0tLW1tba2tre3t7i4uLm5ubq6uru7u7y8vL29vb6+vr+/v8DAwMHBwcLCwsPDw8TExMXFxcbGxsfHx8jIyMnJycrKysvLy8zMzM3Nzc7Ozs/Pz9DQ0NHR0dLS0tPT09TU1NXV1dbW1tfX19jY2NnZ2dra2tvb29zc3N3d3d7e3t/f3+Dg4OHh4eLi4uPj4+Tk5OXl5ebm5ufn5+jo6Onp6erq6ut2Wuvr6+zs7O3t7e7u7u/v7/Dw8PHx8fLy8vPz8/T09PX19fb29vf39/j4+Pn5+fr6+vv7+/z8/P39/f7+/v///wq87+kAAAAIdFJOUwB0gIvv8/f7P0rzywAAAAlwSFlzAAAOwwAADsMBx2+oZAAAMCJJREFUeF7tfYdfE1u77rnn3HvOWpMACthRFMtWBBW7WLGiIjasiA0Ve0dRsKGoWAAVAenSey+hhxJ6IJR8oSYBQtr7T9w1k4CAur+9dW93Ofv5/Uhm1qx588wzq7zvWmuG//gV+Bf8UpCsXvR3H/3xup/+/Bpoq1U+AAqyHfVck/YVkKyCWCFkrll7QAmhIGeBGigQ1vRCjzhLxauqna+uBD7JmEtndcuSzJkYGYB6/UgKS/cJUOaYiiDbOb3gbmE69V4jbbOFzvpB6jsua9qF7RAbTqd9FTTXRhjFAhmrpjUNQKhNJ7gLrbDEUHPBNOisIsW5MJDEQgQPALMXL6QoCuusmXIQlM2NBSJJTL5gIKtEIJajBi+sKMghWTdOQ3NHu1GTEIViaV3GSqLlugNZIdEqL73KO025tIxJ+hrorORaXy5bfLqlkkn5KjRZfxG0JeEXQXvKv8e/BrIupT86mc2vgGR1jc+A69IzGafhWYg29YsgWZ+El4NsnuMbgLyroBJnQ09PHhRKZWb9KhHJkQvl5dWVZQI6q2/F7ZqdY6MxTm9sIIc8yN8zgECYR1HWdodAaeNBGZH7Z0lzbWqC+1vWR0gdigZv95dAZ21tiqKObNZBdUX0Dw6invwdyQZw1uwyWbkNYHW4gcJqhRuANCa/XZ1UFAR1FTDlrB5ab7iZ0h/M6iqqCriSinrqktaQrABPpiSSIwb94PmTHqLwxmDElG06q8zRlhPe8e7xbWL0Z0BnhcSsrFWrb4cMY/o5mKy/DP/6FSXrF2Ok0dfbtBvfA8Zo+TWQwROAuen+Bk/mZmzoJZIkXzbWZvn1YIzuhBp/hQxgkR222GrK6iUVPK/0WQcp5zweaRcIyLeS2fD1gjZNonAdkwDmmq+h0Fz+1fjWAK8MgH2HXF86WKVD78n3wZ1J9HEWYDVFvikoUWDA7ZGBZGceBAGrx/qgEhdj0G+c6Z2RWEe165JMFFT07NQYra6C3qZKMHKYvQQmKHDOaBDEtCpUtFEKnEfrMMatDDH5DHpHdqYCpcuSWtJGimC8whCwHjmkr6IQ4WA4e+BGtbSXgUzX394W+nonjDsHGSCPotNB+uvRO2C0viMT1HqXgo+euXOkHD+ujI6vTVPTBzCpcwCkWtBtK9kiEEDFQdISTpPCaECaA/Shbuabgcboi9oOLmlufZrOKO5KruIzAD6XPRgTWGoNJrBGNdrePuk+uV4jYIWwyolRTGHG6PgXSLI5JhTScROdn4GW6YXcJbebn2w/daj1reRm1MojL/c2LtXc7m+B1ihAkUziOHfrCygIOjZzvrihXa5J/iYMGh2ERqPvwr+0vcBfACOv/vvxuaLfj5E2F9lqN74DjM1Q7Q6BJe090UgLIu3gt4GxaceB4iriuqwrXXXd0D1uBUl/6sXP1OT49aBtci6KIJvU8TuQBsdI/0ZcuVi/V4yb+U2gbT7rq/EVvyROXQd71sbpyGYUSVeG3Saf5Twe44hU83ha74nFtNR0op4mYYrmayhom0ooaoemPACb4FUHVpiWtAPZTk4kzMVzJP2V5eT7VqREkE2aoBLiaohZakUpF/hKATSo6wy7iwGyiRuZBW0yiRQ4bYzNhlOygMycNoCKLce97h61gUp4/PJjdQv5SVO1b1phOoBbIuTmnnO0kGoaf+i2UlCAfVCd79jSsXSfwFnAX+nMDY5tlmPGZqVXfntBSaNk7BIqMTAUY3wTKjPbFcQUsWnt7kHcS7dEhU75bsda2h75i918qpmC0VNXrAVD0h6O8nDnuMuWOnPDYxe7j2ZsgkRVWRnTC7gBgX2WTmC2eXJJG7RWkNMnqwCPIiXiWrQKT928r4rWk9jM01kkYMEjdgcmzeg4uKJvkOHaN5ePj0bs0Z+osQmVkkJVNTTiZNsdiC12W1ZbQxwoIsa3QWMToBjeAOrDoOxDtsazwl8FQzld+nu1Xc2vwYDN3tJeoUqXYoFLHBuzloX65QOvhKR3MF3TSCwmf119oBynMHtINke6MVqb7YLuxjTkY7np7mJqdsT6/LfpknYuSZ9Poio5UYyBXA2k4yF9AH2j0GQ43A6kypGuWw1y1ZAohbFJyPTz6wElUNDQhi5gp8rSdw1nCsjh+bIxvghQfoCzUxd+J9aLWdfNHcPYtMSw8WOumSJtYScC7Gvddo2xR4OxSZxQaaMApsnGwOUiFjYHXn6Ey0nieBObBmBA7u18hyPFFHTZ9SyNWLSYtrmewn4HBIpl1ZMcBIhOsP7kaWmu3RoUYp5SidDdUE8KlahK21yTr9B9p5lsNKmElrqAx5ETu/b0LHadqA84hfT+Cv19AsWiNL1RjbTN+WZjGXs0NDZbrE5duHcgFXaBVwu19VRKReTG5081Gb4B2nsUsXoV7+HDwFAPSUCVwNE78pLbWbpqfhu0NqG8Kcl/5iXfMK9w51Wr3md30C7+t2LAZn9aSbzfG9t5L6bfOiR5nZnIeIzfiAGbWpAWmQ7hvw8jbP4m+H0ckf/3r78C/vs//vXbC/rb41/kvv8MT/mBxWLt5h+LITy7NF/DIDi/hPTuw6CWaDd+KAZ5qlwKaAL9IpmmbvZeWnDJ623LOP3CtNCzZs/amURQySQbjB0LgzR7PxADPJuP7Xge2gyljW+y4ul05630J9Rdua8J6rYfoj8V90PSvf18z3xPqPNtGOB5f0cccTqlRW/kPLIBwLkEcOhWg+TQXKno6SYA9wA6NS7XpTjsBpe4lb8UX2o4FcN8BsUvChkHeJY8lvfXNGaICvor+UxAGmjucMagtv7wwvpqA/tjZvdJkiSPU5Mr4lzYd7qXzuHKYmHMYrnS2zTUiEVhioW1RYRB/Gx6+PS8Jidtg6B7+THNhgaGc7UbP4sBnnWyttDi9uRY99KPHcFMj5m8C6d7sOavRA/KsSUdmGTL5PJsF6+Q64IY2oukYcoijs1ZpIOOaPbdqERQ78YsTFXBoTG7kUUU9V5zhJpHPGaEWegASKi1gM1ATlEgNdgAYybqstA5gKPEzAnIpLZgioqCq6gQ/KhIcERsjIhwAzxfv+TWg7ikMis4tqSuu5pbWpnykdclbGluEYp6yvPUclm10uWRT0xgPeRV9Qy0AaYsNWxh2draYI1WNE9Qeqwdi3aDI1VN3AaKHpshoHlC0eG5Ori5l7KGYipk2xq29yOsoPVUmhiDjY6N7U4qMJ/yBNnkpeBMcSGYigV4RoxZfuJZze3I7gd1kyg5nYQRYIzWlMxAC6HbOhrkOoi1bzGaXR/KV0GyoC2zuJYe56RB8wzA10CpHbugeYrH2ihTMc2zZgRPJza331LDE6xH4fq3BqNfkPtuSnhOhdfYFVQtkEu5g8xoqfo+CuyzwLE91F4oxUN4ApTlChV54pRWfjopYDPfHcOPHVeHFZwMyiikzoGwgz8DwlOS6tQpspBi5cB9r2aErY3PZIakAERc4nVCeqqKXEkzl7jD4hLtmE45IQ1NcVVQIleVksvs4RLvpLKc1CFeNairqsjRmrgsFfSS4ExdWQvQFl8KJcRaZgo01Q3lSaI5AQgSBVCXATAOUasR2sC/PW7CDZWh9xOT082LwTvjlkKRRWq9moR5DGQ/BqQZHMKTNKKqlvwcUmGSQBc5hpsjWxAfbYMejO3HTdo7T8339VHxfEm0X0NHeD8Ww3m2dVW3N0OTOHXmpElj9MZciblt7P6ideq4aVMnTfpJ8djfnZvJA/BtI6IyMMWfhtl3OWg3vowK6qBmg43syectdDsOZuj70fESQQtapNn4GobxrILO7rwa4IJsyv7kwFc+R3IWImyltA49Nts3Ymtvbnbjm5pk6M1qfKs9YT6WSfX2mbBQgnA0QtQL8EQsHA5JOAjp91CXJrNQMlSuoVjs8EGe16h3mAt3MaKc9BDGil2kFXNRS9BmiEb+GDXMoqglXwh0P/Ek95JHfBEOiOpJRMua+2wrPg29JO7qxrsyjwThZnK4Ka0k68mtk5fj6RCPgOZpQKJNAxMSK64BWDb2ve8zHJJM3SBuDXUAeo2Wkvbfe4kOe4BnKhWh3oSVcGC0AJRoGUkJX6PPEtA8Y6h3AB7Y+ItTMUP0/PCuAYSK+trOOlLhBZTRGHSlJs1kW7IYY4SmkA6wqI1bffLSnWrwS9WcQXj2Sw1IK8PwtAA4jknxlkASdY/muQ96CE8bg16wYEE5RXsI7QZWrS2l+tsYngrC8xHOB3us5Ul6k8p6CEJfiKOG3nfOTW54QmJCecxd39LqiHw2uuFFusLpYowmfMi80HGyXJoWENm9bYl9qfYE4BWrVMWkEeGWEVc1ypsPKq5nggTEeSTwVubTu5WkSXpZKy0kV+5JWiJBAd3lCvJlDcVyUBeR5qj+ZWFfvlxZXEPO6iRnlT2P/dKk6VCeyrxrq1bs2rz3zId7bVciwj5c9LvnX1gY5Mx9eyacExR+asst71U/rbN9ri37PxTD6hEoubWnZJ0Sd46HS2j1rU7Zg3JP4dNQyIoNCoq/591Z15e1vjTl24fEvwPDeQJkiMKyc4uL7z55sGfHnHm7HW3Pnls/ZcnezC1nfFozatPSOHSH8wdgJE96CIce3QGlQpx+/eZDBd/qlQ+3T65WMW7j98fh34jPeP5JQXj+tzZC/nPjf7SjDX96aPn+yfE7jC79DviH5m+Jn6dZr0eiqD8DfpZmt9FhQ63z9gdjkGaP5msYFC0TSofMqjOQ/jEd+wDNy8zgxgjcNNul3RqAfGdYfBm9TuzHYoAm5zk9EK8WdfdrBn0y/dbOuN6zQ3eO6urKi48HHFZF98fRkyreaxaN/EhoacqDrXKIc1qv6MhgfN9L816WZh4znR8yc4JNVMarZdvpRBB5Po9/WXFtFbPzQ6Gl6ftojw8J1nOLQjPpwaveBR/p1L7dQWaM9xZvQi++gvgH/sULKrf/Ad6xhiY/xqAe4kTKvBdSHr1YS2oqhbZggAP3SIya0gowr46k9gckBD6/E3/6S7Xtd4aGps/znAJoCmsM6utIpsfgFYdKoRil9PRRrdIC/XRo2ERPiCs+Ztyvvp/t+6VB8S9D+QUfVT1sYFc5fAD0a9DQrLUhd7yKExMHIcwKBpXP6loDhHdQZ1lrSeDWcXS/jE6WZBRlh90kKtOo5tGo0A4mkYJbzuwPvQb18tkSwqSMyVmtTXQZm6bdonGN3MZfAA3Nfp9KqGwpSu6uamrLZy7PYqbzrsv9Uizqdt7iaLyETqrJqi7Jak4/tSGX3gPMjMOyB8dhj7Lp4Ve2u3aXhtpuEykgzWzNiK028a15kXaLxlX0K2hCRVN/mY8ksZZfKufRg2UQ97piyRIrw6cGmxdZ1oW8Iinl9CpBWdrjqDB6rI1IK/ZBQT3dIM3P6aD3ZWLp9EltYkV/aSZpLNSVnYIsmbCJnpHu7vFDAWIJNOZyyEV1CeRt5b3QWSkHcWnfVdRamkNfqpjDIT1JY50sn8Rc6goBaXZq1CAvy2IqrJZmdkFVsiyF/zAmtCs/mpZT4m48TjATbaNMW8wNDxKGndXQLXp7MsEtqvkZfQaBPyLtAQ+x2Fhb96cb9YGQTbHxIejXW6eH+xZP1EzaBKNwgNOIjXEj3EacGMobTqBEOEbJrqIpCGEllNFmamAjaxwLWUIvtQHU5ka9VRRmIxvCR0NT3Fq4KUvomdl9NLY2illTovBZdXTf1Sdv3C/Z2S99QJI4kLk34EXq61ZZ1IA7wtC0MJHKpltpEmiaECcGO1wtH89O64TFRppolKEpqFR04N3gijht+odh3ujDMNMCruBbsifUQ5g1TSGdbQXWrPC+9VgowzagXmjcpwqQqDaNIkY1NBtPlnOgv6WoMuwDt7C7tKqQV1gcK2prbW4Wtna3Zajl8kJl6Vn/j6E5feo40A6wMzSleObuXeOmahIYmiV2phTOlo+frwL1UJpqlceasWgxoZmnmDNPiTyxVO8qXEGtUEo5N1Pzdu+cMFttrd8BN6m6AZpQbG/Gpkg3rqFZxWs8HZXfXpiXGFAGnPanY+bvM0HU3YiIkPDQSxTGCOsJoD0tMrK0mRSuIKYsDtBc4unx9IMmgaZZSK3McadpLlAOpwkrWE8aJtE0OXBs7KsJ3fgtjiA0+YTmrSZqg6fHs0Cw1hfBNapehncALDKWpeL1GYfRIE2I6qngABT2NUWS0g1v0MSH+3WoXHXKFhXEIWR6CGG35PRO6M5oUwcrmUkvAuamL9FtULVp5ztpmidxH1h/iWYXtRWKWRqaXDz+iGLaLCzR0nSG2bhR1dTL0LxO1QMeD1nIWEGUl6/Gn2j25Ui6Qd4gTcnPbQLwQlTtW0xlygsmbelPQAt5HA/sXVZSlpdQIYcG0GoH3lQQaT4N0Vh8U5MwwaAXGjCFFlCp/TqzCE0zQw3N95icsxfr6+nPgps4C2AM9oGl2ByYiYVi1nngjUJjqRuwDgvBiVUD1zBCc8b1lWCW3mKKNGpamtCbxVG2yrkcRRjxg59sfT1r24sFIa7vjsLHBNxU0wwLXxal3k+FCp7AHwb8uO5SRsXMeE0LRZcdUimb4quB26vm0Ym1lZrWX8zkzEiFhjpoKyXqNJKPNi4pPMJSOci49AqajHjSgvLLFSAsIf1UdpJCSE5ujuMBl9gYoAm8OEUaNMSoGnwB3HaoqY0w1g3vW2c1+cUUKDKDYw/BNbYyATIaG6BQc8aPxCBNtQI4Xdw0ueKDBJ7oIWM9pF/xZImhUWPE2sgQvaYD7oqX6Rx4J4Vo8NF2kKo+7bzD7wzyU4M0CcpELSkSSE2Ae2iDKHcii3Qm8j4IxcsOYvtxr7ozHara6kEVAgMrWRTaJVm/Nwabdw24fD5fAHVx8vsIcd5jVqk67g5AKJp+CK3R98vK+cBTvKiEsrgb2vw/EENoqsuk3K5WKBdmPdbRRVhnNE+tXrGnN5RiIxZGz9riihKlJa1tnLpi7TMAMuHPPuEwDLfXa1YNq0SMr5JtavAcnMYtYNIA0paPXBoxAkNo9vMkAlE9cCH2ysTJ40cZGCc9WLJcGZc0abzxZCPj61HP3r8TxfRCYPN7TSsDfohUNy2iFv788wt7dDTNQSIaQ3/p6X9ouY+vxTBpAPcxM4X/dQyh2SqSirIEzeXQtQ8te5l6A92YGeh0b+b9S+Fob+o8r8bEkOBUjiyuQtGsnWkNxP70V38rqOERJjTV0N7JjOWCkDQ6RG16E4S0fgM0N81GpAntoU4C7EN05ejQLGpn0NoHqi8v1R5Cs7EbOpIKlKUd8IT9IcInZKtwlQ5CxSFZ11kX3i2O6UwpyPL36ZDGwXFtZ0nT3D/5OkUtByfSn85QC5ZR1GqJwsxyI/ulndFBiiJdnrshi1qtHKDZjhNWzALxeIQnhZBT7oVOZbHMusAXJ8DSdVbseHfMQl9aDzFAk2hQJYaOtOaW3gaoxtT72vW4EiS1fPV7PLFxI8at6ub26IgauJm++pE2TKBpHsAW5ftwKN+GHVkM84xqynRPK83RyhyJLbKuXkYVwuuXXc/w3QGaD3DbHVStTKa2l3esxfGitEvCIHyM0EyEFWhbnhTvgoCRAxg0Bmj2FUO9GLokzX3ySnpN5BnPsexaKEglHR2VbpQ9zpV0L6qsooDMfWeunaE7GwINTQWkIy84wW6CNmzrHzB1GZgb9YDaxqADwumH0oqPmKDjWpqqZdNFKegptFPHAHbhNuLdXfoJLdDQnEB805/Y9sS5+RyDNz1a2dpFiifpKon3zpsJHa5s0nltfqjwcTVDY9eSIsNX8i7cuX7/3KvCBM0pGpq9kIpeMzT5eJGD/bEHKvOpvYSmfjuhGQnr8YVI1gDNTjamKGTxieYRfCjD0EJDcyKpmd2uYzC9lHokBml2rirqVrdz65sgTw3q7bqTWezcwv1GCc2BxAsgd43I0i595ej8BETHNWcMoekFJ4kLodZfrIZulcLceJBmlIh1Cjj4OOzWoWPBe1RKa6cdJejQ0mwnfmWLzhCaJMyarnm0ajg+VaHgJd2iboFIxS9TQBv8hBD7w+W2l/XXvBFCB6FfBVwu3NtbUR9jka89IwC/J456L6Tg18RVw4vVr9noJ+ylmDuZ0Nw6uh3CyE0fjydTyIE4bNbkDESvJudSB7upIwA7UDvMwFPZrPnwDsfD8glSYkl/Br7AGB+OTzQV1zPepabGZZQ+f9pkJ3u8HLHbSTxIfXyH0A3fnpDCtK78GD//lK0rXw8E312FncAvVIGkkC5kzxNJBBXqVatSV5SSTr+uWAFded3Q4xfVX94I6lBSTGWFTHhdUqbMJ21afZEC5BF+Uj4P2gskUEU8IXXnRy8SqH2OTzQh2mp71VY7xzMZHq/Hhh12uon57dGv3oP71KvyDa2XgySJ9k6HznUtOKSJf38shtAUhDqarlnntNfdOyMqOODkm5cuAenFyT5XdyZGxZbwzj10mrdh7+5VDpF/xAq/ITT72+69fjXb3SP+atqjhudHCwpev+/qEr36AC7gcjM89kLKmr2bzV6+HlhE80MxhCZpcgT7OPyq6uKAFwExcfHBzccuNF7JuyH7+MiP4+2W2qpsdy6J+WVjPr81htGEfu96aX6J9MLJ7ZOWXMpx6zxXlB72wmnrnZmLzhYIOGJFfq0244/GcJqtzdnxvLTyeNs1eTbrjKztzu05aLdy0QZz98tHqoWc4qBa+sGDPwLDaUJxdE1XWlFCrvTm8ZvXls2a7rPCYtkGj7C00FSvynxlUe4fUX1ojKCpnVJXg0JR6+9nVQZeN26Ed/aSlpLESqDUBkE/HiNpDoGKuH+kEdbs/MH4GZp/Jvx1aP4loJ38/9Pj//xfLeF/8L347//8i5TNvwhoNbW1/h98H/5R87fEd6kpq8zltv8hvvyfFN+hZm9RjYvpyoqk3+CdDH8XfIea3b67d+7etPU4/XzMP2DwuZrc8GTt1r9F0yH2/LR/Fx2J4ks6xSKVNCvvD1ua/MPwmZqqQLePtYPXrVSObBb7RJI8rrC0WyQGyYafFprNKAJ5m7SmtaW0vbvvC8o23UW71u4JrI/xzfrfp2aPy6W7D55XaqYAOji5ZdnRscXaWSCC9qLraPOM6fN0lo5afd/a5ozbNcvtV7bhFfqzTQ2262xNYVYBDaA1LSTk1dndJ5a9EZdancz8+4s5Qs1eXlTBnjO8MC96tBfK0hs6s/wTmhIbtUKo6pwX2lR0KtRqpVRY6H9+9vko9wl2Hin8DplC0d9VfWSiHf9TWeYGPXYJzsr1srzbVbTH+tHAs4V/ZwxTU94cf37BgYeB3OLYAjWoakorA3zKO7LCBl6+0XvX5BS9rdK8UAtOuIQ/XqqdyqNVFD+bcmhgKEfVFPbwVVagf/jbY95xd23e/jkefv+dMUzN1LuH11q70yvuuJG5anFZQliKFDpTXQd8oI4N7PN0rS89NimfFFe12zKjOcfbyYZo2S7mscGgMSYDjw/2PntdXHL+wceYV9dDSvLeXhu4I39rDFOTn+u5VNPzloV/zO+McA1VQ2Uyd3BqX/ZqsrFbFwi81yEj3RU3Tz1zXLPt+cnzO/SnoHV+zaAOWzHqBbNwjUBVm5eSmJFdXRN9ZufT4AD6HU+/OXJ943+R2fYE7/qvLS8vDvaL/tQvfCeGqSnw3H8nUwLQz2kXRXil11aVgSwngZfeMPDEnqr/8dYXW+dOMJxuZOPx5qT3mZXWL4/dubvJyHgUa/quN/vsanu17aasrYkb9ZHnm1OSkvRqz6Jd0W2f+vv3q+ZbDGCB2fvPpqXV99eaaQ9bWJhZBn2lkVCf1mexTmuWRLS/mKPNT7BgObMYYRC8QyyMBpb1jcR5PTyDXo/8m2CYmqDIv91B3PKshug0ecvHArEwvb1VoIAi7uBC3EzbSQ/KJIUH8fxHnHz3RXj6nZwSr5V4b4Kw8tGs9ZFMHnVvaRGPx5dBX6tC2Zz10dXn3bVdWZ+6+0SnQ/bHVxsgvM7ewX5//OclI9DpwBGHhfpYb+MhhwOOqV9bcK3mRudo73NXuJ29w5E1GI1Zd9z+8KkRr9LpyIppGLaeeQiuGKI5v1k0N1zN7oqiHHF7UUtORXl2LS82SaTIT6xUVJamcgafJ+14ZDjZZNTYAOHr8dgoDAqm4Ym3awNNDBcs0juledWZujuVKTDqfklr0t1XcXefhOcXhhSNmKn5MBezmLdgEJf0/Y6fJppYPRxYIq3Bg5mUUQZdkVXCj06rpk+atvp2Iyn4ime7Dvo2nDc3sBIWXFx1MG2oTxbJQvPpd0yAUhDptHK6kcmqB/TEZd8Hq623amWRW61u0I/BBNtscyR9pTzCfuWZRrhmSC1OfrDK2HjxI6aIqgWvbGZNnL7ek56nq3Ree7guwt7UaObOj4RKv9+67bdJLnX6mdWH8+WgaI46t3rGpGmW97Tzo8PV5BeDLPf9Y5cOaAhPiUkpSjke6h/RLfrAaa8aqKi1NzJfr8AGi1ZssDt63MHe4fhRm7Wrlo6i5r2Od2MmsHtqChQgirjo+sjN7blHUqKPf7a4Ojg5gFlX/Qn+poj1kW4Wui9gNOVW3IsFFLowtAC5TaeMEukmW35YZ7Kjt9c2hNA7OfSfHI9Z1OTdp+5DzBLKKHBoyQ6m0DzmhcZtD/BUR+9n23Tx7McAUlcKbeFAzSw0zoV0oTYUwg+E0L2eGneFlM2xCOFlly4aU9iS3N0aJ4x+ImxmY71zpGG2xgiN23t7BxuPOqKGPmdMbS8hagYvpIxj+0D4GBkf93m5WR9Pu8NQH6Zmk//diJCjTul9SqmoWVRblPj2TkJMfGlUorC3sIwvaBRKpS1NvW0e5zwzSmoaBC3Cjq52YXMjn5cX7XrsZi1TfgUl9dCW4uro8uL9uyd38zPyu1TchKL2cp+vqXmUrbOZL27raliGzX00xxgMqkk7X1JurMsKhPfngdxxPDXtHV0i1RGLv6YmfU5PafzzBWxs2QE9RM2tedDzZgq1thTOG0y2wQvjIHUMtZcUKVLTZ/JIac6aQk11BjiNRx+o7mlrq19FLUxW51lTo52JN6I8N5FaUg8yoqYN95OapN5AX1nc6wWItYZeHTZczZr0xDSFrCieL+BxixLTBb3C9Dt+3Jr6Dl6FvLM7y+P6FY+okJPHz912c7nzNiw4OCw6Mjgk8IO/9313j8dubi4ud+/duZFHFI339Q1PTYxJKs5vV6vVwlZSy8PymN8bhFZNdft6jEeNGTt2zNipk9d6aw/SGFRT4W9jSE1cbDUf4V3ZjJoWfLqm/Iyakuht+thw8aZZunhxM/QSNa05pBasxDNcqyzQiYLx1M2Sg2wDT5KVqGlK6r2yzISaegsq1lOUIWEzdqyx0aZYWk199zbSp16fTC3VqLmDVjNEo6Yk1taAVNPN00m5/lzNrhznJRkOS52LmWqdHxMTnxju/Tq2BxQtpGxe1yd1DU3aMJp8Uswan2ZfzStss1j0EZ1Nm01IrTG5WtEuVSoEuRncgoC8vMxy6BJ18COiKgcdLQaDZfMYm7WOWSo5AgNqSm9NotaQ0iN9hvFujZoLamh/5+tqyq9R1OJCch/OTKCGqAm+89DcnaOWRMjP6y8/Phcdph8NodXkEzVLiZqkbDoh3e2fOqVcWk3SCciuGw2ouYE0vfLXc4mactVjCq3KINkc9NAX1IT+BtJJdldWkxZX1ZnV2l9XUZWY0qSN030mIzTqplSZYIkRtYiwU8NTa4eHwUKI0yEqsizvXVtOvk09oTc3PfF5dGZR+rsWcl9UnFQ+KPNHrO4karIZNSWXMWKtuvn6hsWioUUT3GZQRklEzd5nxnj8jqfHZxHb/0bNEJa2bLoixD7w+OwkjPCSIWr2HCUJ+K5amWuGSY1gVu9fNURzh6jZeB4j9uqbr66YrfEbqaYKQmYiNN1q3RhCxTi2H15ipLf70YWJ5OJXfkFNwr2UxyviEjXF6ZL+uowMkTAvMq+IKTuehtjcZJmt1WaLyTpoVTgnJGqPibFdTmRBexobz3kq7+LyxMKL+rPfwEe/4pb0mNyyJkhMbgJlV1gqqB7RlzME6ef37suj1QRoDXNct2D+mqNvq4e62OFOO07S699BnXV1jcUy+5CU03sfV4LS6/iOK61MTc+7vt0xe2ifnmNnd5HpCRWF59fNX+oQmnJj+9VO6A+33X+PcRjynPfuu0aPx746vNfei3ndif8Ru7NELxX/jO0p+rVkKsGHE2vmL1h78j05o+qBzZFo4u7KP5y0uS5Ugarq5oaFS+3eNDzbdrpIDvKSy1bzlx4KT3XddZ3pNEaqCSDKjS8s6xGXC1TdVXnpAnVXWkQqExY+nHtTBm9m6x6tgdw1657ftI2tDnDxLnB3uPeOQu9AXZ35MQdg59wnoMh76+JSn5XZTPhnN3DvckAto1fR/e3xuZogSvAXQ32SUtnOy04gVVWW5Mss9r43xcbJdfd43fWnH5yfsq42fqouIv4DMvSVJ+pvTeAnhE1B56Hj6LKHoKp78aAugs/jgETcr1b2NQhJUzNyiJ50T38jaK7pC2oyaC2FDlF9TnYNCUT605PpkaH7uggZLz6btHCKAWbblIKspyDIPzIiRyIPo7Cj3x33KXhlbMGCmS9AcTuw7NzJBCnI8mt6QV3h8b5DzR1RNjsruVxuaSn5+MPwG/56aS2j59fUbCqCpvbWwtw8WoTC4AiS+x5R09CD9OBWpNuwLSVNTGMWE/300AvYp590GI8nbT5oYOoDFVW5PjcDWkD0JrpUTKKL3NxmxfMc7f37O+MraqqFlfIWfllhV5mA9Az1VbnBLfCQ+EHj122bfZR0bNTuclBLuHbbg4paVH0hpMqPnjVPF+lPM0OL33WX5uXkZntndEF/IGkkZF3cmIg8z8KBaOp3hYxfUDI4SPM55HU5iUmcRhXIG3MSknKZhc6f0Fte2PSLBqW+hq+qWd4tbqmtFTfVkcLJFcoKgwVPzebOmWM6d47JNJNpP10oFguFL5dTRheLeiVR04xJovHkycbGxhOXulaVP/HKyfaL5RW/lEql0MPNbgB1ac7wwfe820eO5n6Ber+kU/IdunNtKWrX0LBL5Hbi0I2BecOsnRTSwaZPlZVkg82eOvy5p6qzGBuRSPTb8RU1uwWN7ZLuJl5tjUDYDuVNoCiK3UP/2x29Oes2zdPHOkcjXzu38N885kD0i3A/Flq6BLOQyca91qPMXnYlvnn9/q3Lc05fm1eBXN0D4QFN/UWVw4c9Pphj7DdsGkmD5zNYq7TvT/wWVOyhdA5pnvhh0HCbeJh4URPTzEiPULo7qujXe58Yhc1b1fIRd1MY4JH5XW8I+IqarfVdMmVHuygqsaytH4qrZMQBujaZtcU7IdwvISrS3cIh7jJmmf5kMt0IOcR5zSoHP+LD7klqLNuw7UOdpLakuLgyPTQ4PiK3o78wv5z4q1nxw4eIAudj7C8DedDVhxyx34nttqfjSTFOf7JKB087ffkR7Yr2xV3Zs3XPNfoFYcpqdyd/deblrfYfZYFnHvJrvI9st72UxQw1dKc/PWZL8qXRjjyt5sEhagaMw5ftJow6QmqYPM/FFOtYnHyUUOM2G+EpZ26kkULie3HXdhvHIDq2kBXfuuFHzuU9uxyoTj6/ZX8yCP1P2W7dez1aNNQT/jq+omY1/ZBpe0dfVn1FWSc08+hHeALnI5NNjzI5GUEutmaHqzsSo5y2bbWxCZGK/S33LjqQsP/6veOLLUfZ5oA4JSEnjZPw6k19dp28twQiPeNC1w08kKuFVk3p7tGIjU0Wzx2DqFONXc5LDRDWn2u6PUjdd3ccHr/CerkBXhQJigRTrG+Kp83dwenZQaHRyGSZOQnAHEnhSrSipixas9wEsbbnfaZm4kY8tqbKnsL+UpA8XTEaUeNmb7wXs4hEx6PmzvYTn0OjzFetnq1DGUXKQPwW4Y0kQIpcgsdPHzXNfH2r5yw8af2OtdPGuv6yV6R/pmZvNx1PV3GJmm3tyhqeuIvbIqulWyLVBxJQ/bT7xFOHGZh9hO7N1SqmAnX7kj59waOQknMkkp8TSkoSaRrUzZmF+Q/v10HxvtPPXt29djGzf1i9GlDzgCFeSdtK0sEz6SEkJ8ReT1NX7WLp2SlACS3T8MYUSDanWBaMB9Flg3XXt5Jq6zORWkqPEyj7QKWAOnOke2aEmuouW2qiWzd8nIgWppD9Pgdq9GlGFzuELek6re5VgaK/9yBirxOBxBfhzYkAMSsonXV0TerfgvU2Vf+KpyY+L5tFiTwAQXUXcQnbVYocErMroZEZ3hQ9YuOTNU3J7pYU+2wdKEXpdmfoV5V0v8EXCvynI+pImMc4Zti7SgCq+pzEvLqjWx1dLly+c+1qoNv74dHQoJoG2JpuPtMMkIkXubwTiL2GtJuqunkY6+oTjMKU+XtazakP6Pus7rKhDPZ3kNv+kcTO9GB/5q5pBsR300Xs4yPUVLqZYF3TBYtMxyF8ghSI9gPU6GP0mIZiF8LL6HC5+az5GBY2MMAsC8FQNSeFM+2n5MVcCuuOXXj7F77I5HM1ocDtvaRLQM5vE/WWV5dVdgPwS5kBoH7nuRtdHz15aDuafa5CJe/P3TnR/AhHIX5LWRjRz7thPKuQKYBcXl9vVlP8hasujx5e3BuamNXQ/37EcPFQNekRg1Si5msi1nHEtqInlcWWWH9XU2N1dU1DfYtMkWROGd+j89Fq6u8jSvSEEzWjQHESU2s+CkG1iU1p1TykfbxFwZmKjbacPHni1EFjTJ0dqWYbKAJ18dwH9XK4Pw4NV3NiyMBoSmdBwC49NJvEzL8AX1ATStavvZ4ugV4BqekCfpOkRlpfQJdBgtj19KtDEWLfSIh4GXzR5mQ8vI2pCWLSENY9qn2atbigobEFKjyuHLj1NBLUct6DhZr//PcJgaTs0WruN8BbGDX1mbIJ1/TRmMfpJY2QsA6jZd75Zem37hWDIslsUM3tlL7dgJqRILaj2KujK8P26mK6bNbtp9hrEjQOZ+UKNnZkuo8+70mURQh07qdGHWXU3InQ0jYQv8DY7BEv/cyUwbK5KeGTmuouR8szqdwa18nop29XU9XitvRKv1rc3trIb5PIFNCeFphUVdXb8FwIFVdn0oOZbGeX5dh8zyYr68XUzCueFCOmZaiqz5/T05GlKqxqjquTpHmmhovzbnju37DG9qVW50GELtMZFdQPPUeNqJ10wc800jOj/12Ywn8Oi0KTzqhBnbVnLIvCbKOjOaBIXYJmuzM1vXsvmmRP1/TIWXhNLGmU7o5nU2j2pZsz9J3I8eRNCP3EzFkKPXSo3fTwI4Fq31hqeZf4BJ5whu5QFQf09elBVWn4HDZGuo73rXUtm0D6QR/vIO1rghWaTtd0dZf/1jHELaRmXB4RFn8NX1KTeEOvnA5Ymgd3pxzfef3hlVcX42TczQ4VubMrhPcuqXwtMMV27uJedJqhp6dn4N7R50PquMGu9oTrAb27XzVFmKUppJyAmPtXna85N1fYj1u180pkx0iPXK1SMn2YikCzr9L0acRTkUj6NdlVfRKJZq5oIDvBwNZgkrpHQre8Ku0KtD5JH1MgicVPa9JIZrJDkjQpA79K/1gP2VIzD0JpLQ75LVDTZLTb/x5fVBOkWR88HewfOpketLTad+zcpSM3EjxOvAxz8nx02q14hkvCQyuXt7EF1R3d4i5+Sarf7cPrU8NmRUfecMty8op8dirv4NlHK/z2rt2x/Mjbt6etr7v6/1EP6v1gfFlN0vLdf//YYc/eGZc2rLptue1N6puS4IqWJ9dq8zyTi2t9ToU/9c8sTogJCYqMj+RG3q6+cydVAWHP4usD695cjHaL+njcxGO91cFZG5ZtvXzvfLa2HPzt8TU1oZ8ve30pgTNnW5pKmlldH1HqeD/hSZC49ME1N+eXuWJ54u2rgeEfkisS+UH3owHC9tl3ZpVWvjt+8XWR6Gx0THAdP2Ln8ndR+x6J4kbMCP2N8VU1SYuiEBd4FqulefyKOm5kXtSuVU+mbNu22ulpYAN0c26/aO4796BSeHd7dPLl8srIDx+PL1q/wcx5z6k3CflNrfyqAmlnxruI1r5f6Kr9LfAzahLntSQhPz5F1FUandopTUt8tvDKujUX3SdYzJu1f/ud52/Krz7y9Y3JenHtnKXJ4nlTTrmtWXZrmitHqJREJwhV7SWcjKghq4/+N+Bn1RRXVLbWZsdnFvKqy4pj3NzTHV7xoha52h44Z77ZbN7KqetXrt4wfdmsuetmHbHdeWH144qwbdkH7cNqq6oqOR+j0ht76iqHTin+/fGzahIHQdrFhFj9IpEc5FKVis+pyA/ze+nkuGX9uklHqsSeE9evsjq8/52nT250erVEKZIrOmr5UlIkVS38/3XPEv0bNb8MRbegIckvpoMeKuvO9gmrqyVa/4NvVPMffAX/qPlbQqvmP/it8B//+df43w5/BfzPf/1/IT2PelWcJ9gAAAAASUVORK5CYII="/>
          <p:cNvSpPr>
            <a:spLocks noChangeAspect="1" noChangeArrowheads="1"/>
          </p:cNvSpPr>
          <p:nvPr/>
        </p:nvSpPr>
        <p:spPr bwMode="auto">
          <a:xfrm>
            <a:off x="2190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12" name="AutoShape 9" descr="data:image/png;base64,%20iVBORw0KGgoAAAANSUhEUgAAAR0AAAAdCAYAAAHgGohZAAAAAXNSR0IArs4c6QAAAARnQU1BAACxjwv8YQUAAAAJcEhZcwAADsMAAA7DAcdvqGQAACE4SURBVHhe7Z0HnF9FtcdJsiWFAJGQQEIn5BmCT6UoVYwgFgQFOypgfSqIIEp7YFcQy1NsIFVpkoCIgqg0UZAqLUUINRIIKaQnu+nv+z07M9z/7n/TgaD7+3xmz5kzZ+bOvf+5c2fOnJldb+nSpdevtwpA/22JLVi2bFmjlLT3hGBNQGHLpBS2/5IlS84kXKAMvCsUEpBfp3Dx4sWfS6IA+b5PODlFC5DtJjUP/ALyny4PXUB8D8KbU3r3pDNPGhlQ+jqCX6kAndjS0rKNPPK5UqGeaF8hdBaRp2+Kmv/oxObKzEtR064mLEnRgqT3uDSJnseiRYsOJvE6wiIVBBddklj5hwlfhe2fsqx9cIGbE7taoHK9E90rBGsCfoIveudgI+M8mT0iASgk/gDh50mk/qeIx+/NjTwOvxXsltDfm65cTJo0qQ+yDytD72qpgJ9sfqhtybK/s2DBgtem5DZYQGKt0NOExSlq/LjEBtRFNo1wKmFikm2Zy0jpEwnVMi5LrBV6kvgz0LHQLyRxfaCwGeE0lJ+wYAFf2g9prYSraGfvSFnWPtK1yt2FcBVAff+Q2Lpo/1Z2hptvvrmBy28pv6r1QL0hsWsNpQ6ZkQp+kTmJlR+R6BJCC+GYyAR4MJeQ1IRsC3UyiG+X2CjXBwTb1CZpk6FzaqITK7K+sPGAKHuUlLY+HPnRFZ2LEn2OMFbetAxkpanCx3sEtdE9mfhnpMRtvoNStoKk87g0xxUcEgyAvz/Ra0m/NfGbwOcO4VopF7gW3v55Ifx90A9A/5V0DiT4QseHQzn8YC8IorciHl886NmJ3k3YgfTXGBfEbyXckKKWM5v4q+WhGxNeIU+eDeH/Be0HLT8g/AlS8o0iRKcFPSfR/5Oi827Co4m/KtGfJnqjeVWeTuSbhN25SHcTX0xw3WbC3oQzqMvtSbzugErdJKWCGxDKF3ttgPKuSewKge4vEhsg/tnEvnSgEvm1KE0W2ke6ItDa4h2FNIUggXiPRNveYQAbg8nOkHUh23L9r8jzZXqLdFVA/pV+A9Dtltga0GceFQwVucmKAd/dV8goD8myZfMzX6UC3V2p/Nuhs41XdHYmdEf+0SzjYh+S0kr/osy8hCnKsk57mkHUQe1X0bfzPjGnSyn3C5BGyr0ty9DbijCZuh0EHZ/lVYr8z4TpVVmmlPW36sO5k8iXoY6erEABX47cEQ4lHE7GBZEJmJ5pRoo/LU+Zn84y8j4gD70lyyjrzyntu9Isz5Rrv0oevZ8ZFyme891tPIO43cLClPZsoj9ONF5v1P4ipYzb2nK1QRn1/biU6D3w0cH7qzQ1NDR8HX7G7NmzG1XultDc3OxQclT37t3HE72QTLuaCdlc0+WFvEDuw9xbnjxz2lIDZymDtrRFnweX2zexAeLHUM4mXHu0cbKdj2zDlDazR48e+5N+FuXb+u62XEE8WvCqIGWt+2oFeIoxNuDGj7cShCZkz3LhHZRD70g0PnkCfmEOKT6O8CP5lPcb/sLQDxG2J/yT+G+h06Cnq8f1viyl+e+H/C5CKR/ZAeg9jOwA4/CXwI+JRABfJkLU1+tEy4D+OtFzE43WwLVOSvGvJfrNRB+k7O8k/k2J5vicTp8aic2QV0Nfz6+yE/yOVGQo/AahkED6UinyDh0h+tMg46GjCffyq99FfDQ/Voe56ToJntx1PNn3c49bJNGLCq67DcEWVgZ+6wz4RQNU7ntJZIU3TrL4tK8NUNwrLbMeksoqw7z8sJ9J0bWCMWPG5GlPTGsyeBaHKaQx2Z2MDQ0A7xv2HwHu9VDvOUVL4xnpHx7MmcpQqmk80HOMZyxcuHBvSM/Ex0dMGKeMGHQL+KmEh1O0BsjvVF8e0pNrLDQu4J8IJYDe15M4QJpWsegujdN4whCA/GB0i5VDzJ8/f6uK3ntJnh8JbdjZNIH8T0lm+b9KbGk8pD+FvJhm6oH0V6d8AfLk74Tfq2ISFKRpwQsZadekLAHimyV5Czq3Q+2y83My/XjCk/IC/u2VNGeD1Xt0+Dor8abH84A2U3ZLElvXf6YyerRJlu2HbEHio04Oa1M0gOzv+aLVcebZED/sYiMK0W4VY8oME5ANI+0K6GRl8NpJz4xcDApmzZoVDVA+MlWAnvkfSXwvlRj6Vefn1xA6jIyEujSE4yt8BysS4m7U5wnKiCmtevDFAE3aDcTDhgfVyvGnSACorq8+KI3HCDplBhipCWQ/jvA++ZQcIHoP8hjwmEY9T5RHtn/WpUyN3uPkBeJtTQM90LtMJiUFkDlYqg6sziTE959y/J1+FwkA/hlC9UUeS3AIHC89qD7vGwkz5E2grodHAkCujfseeeTHmB4JIAYpxMPw0jZw7KbV9tgkX0p8A+hsgr1DL4P6yB9mjPNe6ABk28EfRNBa9X3CrX379v0d9DzS4wEK4tnYeiK62ysjvae0sbHRHyLKJ2q5GytXH1won0HesGRVQT4tdE/Lk9fhvvc0y3hCzIoTYpAm0HOYHdY0wbU6DAKReQ/FTmsekaKLYB0Q1oA8DyPPs+7tGOydhqw7Mnu56K25ri+WVu78XCcRfLbRIOAXSduhOrBsX9eaQSfl1JuNr59o9Xl7b4NC2oaVMrnGkg4XsYAAvA8zzAeggeimxDX7P0h8F8KBhOhySfONPAX6KJWI4Tm6XyS+K2EP+E8oE6Q7nJ9AOR/2LaAbfIeB1rwnsh+gfz86nyP+GuJ+On5IiJuA9iFsSr68tHBwotZhn0RthA2UMYgyvkB8APHapYY6oNwPQI6l7MvJexz5ssWh9JjcRzPyGch84BcT3o9+NtX6jE5ENocwmc/4ztCTkR3K/UUjgXfpRMukZmjnrfEmU1x/+DfC3kid1f0ksmqDX+ugLtO4xvdh74f/PHQX4g5bYgq1AkTduIcdW1tb/yskXejC6iAPPLsRNoEdRngVYTjx7WmZfvc3h0bPhGwuwbHCBGSOKeSf5e3R3DSV8Bzy56CzoeXT8EKDOrkq1o9r+qnrz1u8CZ+JTeEdfDpIdHFpa+hg6ho9CnV3bXwieRx8PkoYQ5qGkoeg3kMXVgQe4vWEL6ZogC55JLJY3FlXQf0+QT1jhW5tgjIvpOwyYKyCQf1/k/ZpwqGEtbp883IBL1nbOAomowyseHiO6O9O0bUCyivTxSqQvy+prBKo40/Mn6JrDZT7EHXqYFpAPsXrQR8hPfO/TMn/EUj3/AP5aCzEHeSFzbwzoNNhqr0q4BOwIZ+GAso7IyUVvxrq0On6Yp3r1/2koLfc9cTVAQ/rMarsp7A7n8HtuRcH4X2hHwuFNQR1Xu6shvTqDHGtYXWeFc+h7aUis2/9Z6QhADyo0uMgXp/4UtMFfGQk/Vbj8gL5haHwvI+F/hQipt9VIOtnAjoxkyOvU/oCjVDKSd+C8FgSB4iHcwt5vmZcHqKjzPXGM0h37UO9KwiLST8lJVnGY6YJ+CFJHEBXQ17pceD1PzFPmdXVA/n+HgUkoO9SQs4bviiC6EbKmKEM03Apn0EZYZtBf/skeqN/kJ+HzPVe8d5ElYddDfYI44zvviIVpJ1Pni+lqHX4h7oCXlNBAfFwtIP+lXwzCd9JSaYVu18VWRAmeJSyI40Gpmg4UO0lf5MfOXJkWByJf5cf963yygUyB88iPEWJf9lIJLYDFXO1L5w30dMfxjIHpni++W7Tp0/XOFlsOqRdbII8+UvDEaRpoQ4Ho1w3oC3qEBn0r0x6exiH2mvE/cPHmjPsRvD621UbzrfVAZ32CpT906QTEw7ivzGS+EWEWJcWlPdDQthr1IE/L8mzFV/LbSxFw9vgXSdvZHz1WmXgHoKGvTAgku5i47DE57XzuGdo9v7azzhoWrhw4etlSAvLNXWLl1Ye2ZHyyLKzbSw/gOjtZZC12bdC3GayPklGGRm10eiFFZZeaCwViyTP3pSmOQvz0yN/DuFO0yjjKUJ4iFVB+meTbjaLu0RbMwtL6TumaAFvVPHkIE9Nw6mCvNlBQm+wg2RSUsA4cpetPyQPSq9Iudpfqg3nChVS1PTsSh1QJkUebnyCPNmS/kb4E2RSkmm+iD/nB9SWIopRD34maTdAs/t0MTTCx1JHigaMU45u1+GGmMTqRk8HYihCfKARqEsQ/4DWGBpTms4jxRlEwOY1vey7oF70vHmMw+e6+2nyJPyM71heAhjuH+JlwQ9+F8Jg5ei2Qnz4BxDm81ZoUNJg6JhmcyoZPgQZ6Gg4+yn5riJ9QhI7ZoiGl5Hkm/uHaP4ELmN8cX6k1AFlfoawWD2ukR0w6lliC1ANhw/0vY+6QCfcijLQ1VquG4EGtQLk4SQiuJ8Yf1k+8tCjbjaU9YnbSE9paGgISzoowwB4f6BXEvIzKC71KwOKaG9Zruklx40bZ7nDqYMmjALTeCk1YdSApPblFeSZVHZa0yLseCd6FPhYt6JV2132roaUfhbkw8RdQ/pFz549HUTq4xW9SVNTU3ziMtC7j2ADKH6tRF301CodSxs5UM71NDw/U06NNyLumlSNT3kG1xtB8s+4+fAUQhSfLNBpg0goyyOdgeKukGarKY1iDsFPQIwvKuiXaAH1WkB+G7ON7zTq55YF89uwwhJP3CWe6n0PQVxmuGsTw4cP93701e3wvBsbG8OneGVRU0Fu6FtSCg/fN2jYSfihX0daSzUoB2eiox/LCIKuXNRhmetKrnTXvKnE9yN9R8L+SRQgfj6hD6G1Wj7xJYQDyfc4NMzeyOvaTtAJN1Qaal7orHEo6gyUG58XHmTVtaRmBsM1w4GSB1s8wxNyr+D17BkOaoutt15LS8t2UvKGZxVwo8MInuNHuVZ4Vc2ePTt+KMZjrvtV73tFjX1N4CfwIq5T73mvrNG2rRfyocybNy8+C4K3Igan3GAMjnnLz0vxz/s9JX41IRwehWkiRc0fg2J02n+mlE2lnAN4WLFmBW/Y3DSo3u9vIBxC8C11phQuGdAdCLvJJ/QmfpwMdDuu+Ql5ynwX8SEEF2nFXvDvlEnVCBhHHp8KqKvW+t8cRYiZGfGnQjEBecwQU/0/m0LYpUyHxOwHmWXsit5caDhwZpieUBomercroP6HUfcRxEdD362OcsoYmlStwwrHOCB+VOJ5jJMt5XmMYy8TbzfXcnfPCK79AahuKq751YxxiDcbB2WMQ74/Q7Y18Y45c+bEjCYDmYuPl6SojeEw4g+RaQKhOIMJ5KMIZRAMP5BwB6HGQYy4M4Tic5lCNBCCn6HfETQD6JtSFirhb0AOWToGvfWhEwgukZimz+VfE/8Twnx0XX125qQF2K0ZfQm/VSfDOCFmFQL+IoL+nWfxw70dWtwZMiivB/Jz0XO6/iDhx8jKoJq4P+A/CTPQi20XVVifeuXybHXV0E90HHxs+UPXz/1VvNBlBRvZ1sja38dVfkLnzp27qTw6ueHogfxb4nnB2Nmi6cUWRl2uJPiy3kJwucl8Ou2WOqLfSNxysollBEEXjth/04UurDI6HTUvD7Zggr3U5rS+LfhGbkZ8M6gjc/11tJG8gu+m1uIOBsD2QL/m+0o5yx0cJn2/yw7eHWi6yOqYyh7LT4QbNScyLtFfZwp6qzQ76cKKEQ3HLongaN7VcWdQr+S32wbq6nj5jPFjTIK4Ou5U2uB3cjKDPtdupiJ/DjqDvGUjyQsNruc3W2clP40b0/26Om7jtSFrNnCVf2vvhXhswob3O+4g3q2VDr79DI8hn172xl8envYvIRxbPMiD0slIk7Sm+KeI63LwgjoXrSug4fRngDmY3snZoS/PTsh2o5EN62pAnSNG2In3Idqj7MNDCx/hKniDtYbqPip1T/G+8DX+yesCqKeeeydBdVJfrgEQ2OM67f8e9xIbqF4MULffc80w3fPiHtHQ0LDOrrK7I2TYsGHjeD7O3Jxt7g2fjbd1wf3tiu7x3OOehDIJEcjdjafTvMsaF1JW2LO68O8F2oATWC0a+xBG08azU0OtDTA1kNvIUJan2iHvHlnuLpKXGDtRfxfYHfY4RKsG3akdtw8kHAj/Lug7kb/YflllhQKslL3yJUb+vZ2T1JiTquC5H0In6jbgu3yuNLY/EnZvaWnREWDwggULXFHRXKTR/gz0XX5crldJF16esC3QBs7hHfNkotp+hh89GhFE888AFN2H4MR2fzKUl4NCHOGMRaYt0iH1W+DLSId0Rxhvgx5KVLuneyCnoXMj9ELSwnREXudxrrN6goGT9lPRcVJdQBmuDXvOk5V9gPSas6NI1xtaJw47Er+Uv0anup+9U5DX88lGcV33UnjdA8ibPZBcAnRHlCcp2PFqUJiOrqbGC9CLkw7agzJdodOG7NKmIwLNZovhHTFeDr2OUFbHeDG/RlmxhRz+aL4CcUhABvnd9eVITScRqa5kFNHNXVE6UFxM/tggJNDRTu7IaRt0jiFtEsP+3ZgrvhuZJlVt1neSdv5y7sGO13vfD7opuo56PTPpZmS3kU/7tecMvJkQR31UQf4zkH9JHr0b4d9BWK1FFMryw6Bvg/XZkmtrQnY19BrC9YQwspCmcUh7+87I3ODlfpcOq5Ckd1u8ePE+PA+PBHFfz58Iecednf7B6LhwpIe678O/KOc30KvRK+0q6fqbvJnwiF9vqMeAHYW+i2/joC6Cab93+/+IRYsWfau5udmTg1yM8gPn++XCj/uILqP8+6AB5NoAPGZuN+p7dlNTk2buPYn7Tmn3mEe+q6ZMmXLpwIEDs3OSS+ju3XF06TL/7YRfUO4TpldBsusSjjw+SFQflJ7oahNxZ96l0PK7ouMildf2fvXsP4GgA5UeXP425reN+25eyvVioZH6aLr2WRxAmtexrAsg6vmBWawggPIfINq3Y08q9Dm+TN5ogLjGkskpTeecWFsg6jkPeXunixpuoXStQrv/BYTWJNfhJY7i44GeGsoA/lPKMtDxzJp7U7L5PJfK+XIB8XcSYj+w107iFQJ1l6kD5CseYFBt/d+IBEDa7dTrY8gOhP85NJ83p4Wx+kxi07mAn0K6J/t9m7xO79y8FftwofMJZfSIXjgVCXTLNlXXGtB7UDlU3Es4i+iJ5PkufBwrKOCrBwLEeV5QF2ni/C/odOtDuITwhDIB71pC+fKgN5hwR1tqpI8nuKHsl9D4HeDDBwTyMKRm471A/h508+/xUHURdFVAObpPjkvXco/05Tyfo+FPINj5BRIfxjl4X/wAuqdEQe2Azr6EfA+/hjRMnTq1L+XH3nBkHinm7+VuhE8S/qpcwLvdNqzZ8H3Qi5Nm4CcRYq82MtdjPILDDjtfLzwcSXN/uceWGf5OcK2u+CtZ3syZM+Nd4kPhRr3IB41FUahrWTcRfg/vTk7zLCb8LaXr//1H4v5m5XcGtvVssPXAmfLOoWtndiTB7cmuicU7SvwRyLbmEcS/pZx0vRLdKKnOFILtym3dU5UJ+HzeiefLnUWIBWeBrseanUu4iOh+1U7HaZWLgy5YenFlU3kQ4aRF1EWzLC8PCv7SJBPRs1WBbBsu5q5Cde4k6KnXH2oDFu7BLidD0HBi/zJ5xhA8102+dCxENWDaQVqeP2hNh1QPqLqyXg4fIH/16CLLi90TAr2285cqQDYAnWdSuouaxU6ByFFJ3eUS9MKvW3BfsR9eUFbdTkcg6j5t2rS6Uy7K8/d5qi3nMlfZYwUbma4oAfiLxo8fX3PSBuLuXDNW5UnX8p+9BHS8i4YDP8NGHxkqIKk3OtGY0anb6ZAe7r0CvmYrtyCfi8GetVcvxO/X2to6lLzxUiHzZa7n67QbIQ5eQHc8vG2pJ3wcG0VcF+BwD8pA3I/0+02HPka6I3b933XHNc88QgdzArI4L0DAx3mBsH6cYs+/gK+72QO5rr3PqsM17bg7OMyRfm4qYwnPPft/b4d+dGTwd+lGHcoJyDYh5Gf0KIOCcLrMQOwu6PgwQfWHz52lu6UDtLcjQ7kC0gej7wqQ+XwfY2s+NDwnBHLLiE4sg7h9QryjwOdZ6pvfY4FOje9+e5tOA8OkydB90X0C2p8h5E1kcjlLo2y5KDK/qjaYfJyyUy2/mp5Z5LlBOexOOXkqsAOV0ZPRw5l+qIByPVghKoXuJlzfgx8cJjpcj32DUF1IwiUZ/b2IhwcosrPRj0MjO4ObC9DzfACH6p6kcgTD7HIcIXGH8rEfDz3vyQ6q3AP1le6PTvi4QbVLlK8BcW0YqCzVu/QIqCeS6I2h12sceJewUst5ltW/f3+d9hzx6b7k6Sf6xvsye9hIHp1JMqqNYfzQoUNrrmWZkA7TT8o4mueXz1QeyXC+bIzIQMepWad2HEH51XZUb9XG5+WpYR4K4v6IX5HnCgN8bHBhCnIodckvp2lxwEYVyJwG/1EeXV3Ij0DWSjiKek6D6k7ksyreJPAno+vU0Cna/8C7Ru5RBLmDdZq1a/qd829ue/PU1jAfQJ1O+QKX50Dc9+EnbbHOQZ1c0atx1UrIvpGdYUq/fv3qHUkXdaDMifxeNQs+1Mm0XK48txEG3TjxmWTbhWcYtm/fb6K8eI94Pk5VnWbWgLwu69a0A2Rea5Xtu6WxUIDeqLFli8Kd2+1F3LVx5/r+0G7KKA+Pns+G7AuQfdzcxKFd4TCCNxmBm/gI1EMWr4PeQicWJ1gCjxL2zD/zHw7fA96zJBxpeYMXI/fE3TvgfXD2us4zP05cf8FHKXu52wrReT8/zGj09DvUfrMLfPuVIu0v+b7146+5B+IGOw/9DD0m3mcRjiGUr/+hLmd2ktq/7HT8cjqcdL9E6RApo8NL1B7o60oVu6Aoz47ZF9Wpyr00jt+Qdi3l5JfaqduaOp5qE8uYmejqIE5IFtTbzqDGME+dtUH1I2xMsJOL3XJVkKe4sVFGXccY5N576Tz5eMQ2Csq8j7T/Tbw2kxitMoKwc8mH+pze2NgYB+jBh6tagiP2D5LP3zj/5ocTPAbWKYL2OHft1RvN1nz51zWMHRv7pWzbcfgN9+Kgol771mbkSMf2fR3PbU3b1fLBRQK8JBq7YudaBmJtPDFcg3r0U/xvBnjntW7Q8uTn2H4J1fZS7B0rA/T9ojj6WMhL9ZFcls64ScVh2vvUIfj19z8i5FNifXCdAr0fqSfgPaq7M+93h+fZduFQt8MUox7Q1REo6kJ+773eCUxxJK8g3R85gH7d6RU6xT4BX5y9MxBrtMxTVX+LaPTwsaFMwHd4oQXX1IHY9Or06uTI1IYO0yKB3O29+TeuO71Sh7RipwBHpKS6QLe67TR8aKEfTyKfZ2w3aQ90PC0q38dSnp0vSwCRjtQx1Sf/LPidoHnLrUcrFwdw0l5LCHsbOtowV2p/tGWQL6ZXUP2hi6N4FcjL9Apa9r1XgVx/ZNM7m155HmBNp4bM6VVM84H3VLNXnrSB5I/fAXqb02xkhmyH8j3q0E47A7plesWzjnNtq0hlZzvjak2vvIHywwh6eFectHY/Db8DPeJb21LiB3AVwOGaHv8ee+YX4zL4Dj8Euj3sSEiLuWIGeS4nzZWhRspyg6CrCzcwGop/CiL4mo1C51bSnL9fANXYegvykUmlBl7DxoaexlWNh6dR9l6Euqtb6LWi7z04TerOtT3Bqpyll4GsG/fgdCcfd+sDjh+dfK6O1HwJ0Xd3aRwqLFCpfl1LY6Je1SFr9d/H1PwWgjJd2cidp6tvK3TXXR6ok/P0B+ShHyHEmYYZxF1pPBK9GFF0BtJ9dnv6uySRCwie+diZ60U5Ja4COwxHw5Z3cL1GDo4lLf8ToVG0gbwtyTyupGh0nsAzdQ/bzdDdibsv7tOklWkfcleMPBFcfkd0riTUtE2BbADluIf/ZbmsP2TIEG6vu3v+juUe5kC9D8/47HCaHem+o37Ua/yq1gDVDrPWPscL9xAXtDd6bP78+XXPjybZziB6YAHvzpowJAt4jXOe01R2usJqYa+eWvscDckt5TUvJ/I3tGm0gXjNEe0CcWxpykCnZr9fFVzTbdmrBMpzj74GYXfbVP8XEMXVnPTqF9SvdHQ28G4Pi5UtAe8qxhhC/or+gZBHUX4Zo8cn+hrk1f9oE0ZhqP9MIf7hgSDuP2TxyxXGOnjPcXAFIEDclSjdHsrzQRYnq7cH+eJ/BVgGoXwYEDlCOIn0WMFoD+TeU9wDvHaRWFjoDJZNcGdS+f9c9WA6wVWU16WsAdqI55zGsYyCa/rMy7Mi7s6oMhJuD9LiENgM4lW7Wg1aW1vdyhcHsmRQfmnDgnT/14LuG/FiEr8yEgB83eMSkXt2xMykEx1peyB3VTLASCfKRzaE6+cRkiO69iMdR9fTU7ptpmakQ3xTnl+MSilHg3Dp3OFdrfPYh9hBn1G9X9JsGy5+RCcLr60s4O8SBVVAuiOdvMDiiDFvrjZNW2q1z/B3c9fb6Dw815hqZ6BPSs1Glgx09MOJHosyHNnMqKdLmhUetGDBAr/EC3v27KmBr1O3eHSsg7o+wEX0zPUMnivUyUDHs9+tZ937aAfv+TnKq/FdIb/+DJtRbzsi79Xn0qlNBp3e3O/WTU1NjkI0ME6iTP1cAqRrfJ5PGTX+Lcj7E6zrLNJ8TqXOPO8tiPulbaBRzmxubnZvRnhYk+bq1hDinjG6Mve50kh1srHO5x46HG1FGpfs3EGwPdDfsKWlZYNevXrZOVr/mZS7IiNqwGcA8ePmPfo7dTjUuB64jltAG6mn3uYrZZ9Avyf1HEh7daqlE6QLKuuyE+wagWfriMZjzmzfnu75gmww47k6wvdQa/sP+4EJNT3pugYqquHYRuD5KTru2aFVg2kuD9sZNdMb+490lHmjyn15jDsNUT96/vQgbJSwUabHSJjUKdCTaAR3GC9vg47lW3inmTqlGeQNNnZfLmX+sI6YIh1+IQ18CQ188dy5cxf37dvXr4/l+lJK/20bexe6sMqdDi+HL7grXb14OTwhoRcv+/q87A6tDNol/FoGJThXdiTlqMHDh3zx7RDsDHzrEXWLlxrqy2aIl49QXmbSfYF96SOga9ypTY5LlZWXPek4zJf6tVTHTsIOo/piO6WKUURnQN/6FjsL+nZWxn2GdmKOmvTw9CtrJ+dzyvdqepxZQ7rUL4zPL86vyTLzIo8OlOD1SudKekxL0YEtz8rn4jPSU9UvldMQl3lj562UINVR0OH+LFcPGZW18Ju19OnTJ55jKqsLXXhRYAv+cRrGaizUT6IvjdCXwUYeLzxxabzkBBu3y8fu+XcO6FaH3LgNLvXqX5C/+AsnTZq0ZNCgQTZsv+JrdTrwnw5+Bzu9Hk8++WRD7969GwYMGOCIMHdednZOT6Lj57fqz/PX/aB8EIg7JbQTzIbpJmR2eOa3w7aj9vechFyflnuhpxNWeorVhS48j/XW+39FtBvlhsW4aQAAAABJRU5ErkJggg==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16" name="AutoShape 8" descr="data:image/png;base64,%20iVBORw0KGgoAAAANSUhEUgAAAU0AAABlCAMAAAGJoXGPAAAAAXNSR0IArs4c6QAAAARnQU1BAACxjwv8YQUAAALEUExURQAAAOt2Wut1Wep1Wep2Wet1Wut1Wep1Wh0dHR4eHh8fHyAgICEhISIiIiMjIyQkJCUlJSYmJicnJygoKCkpKSoqKisrKywsLC0tLS4uLi8vLzAwMDExMTIyMjMzMzQ0NDU1NTY2Njc3Nzg4ODk5OTo6Ojs7Ozw8PD09PT4+Pj8/P0BAQEFBQUJCQkNDQ0REREVFRUZGRkdHR0hISElJSUpKSktLS0xMTE1NTU5OTk9PT1BQUFFRUVJSUlNTU1RUVFVVVVZWVldXV1hYWFlZWVpaWltbW1xcXF1dXV5eXl9fX2BgYGFhYWJiYmNjY2RkZGVlZWZmZmdnZ2hoaGlpaWpqamtra2xsbG1tbW5ubm9vb3BwcHFxcXJycnNzc3R0dHV1dXZ2dnd3d3h4eHl5eXp6ent7e3x8fH19fX5+fn9/f4CAgIGBgYKCgoODg4SEhIWFhYaGhoeHh4iIiImJiYqKiouLi4yMjI2NjY6Ojo+Pj5CQkJGRkZKSkpOTk5SUlJWVlZaWlpeXl5iYmJmZmZqampubm5ycnJ2dnZ6enp+fn6CgoKGhoaKioqOjo6SkpKWlpaampqenp6ioqKmpqaqqqqurq6ysrK2tra6urq+vr7CwsLGxsbKysrOzs7S0tLW1tba2tre3t7i4uLm5ubq6uru7u7y8vL29vb6+vr+/v8DAwMHBwcLCwsPDw8TExMXFxcbGxsfHx8jIyMnJycrKysvLy8zMzM3Nzc7Ozs/Pz9DQ0NHR0dLS0tPT09TU1NXV1dbW1tfX19jY2NnZ2dra2tvb29zc3N3d3d7e3t/f3+Dg4OHh4eLi4uPj4+Tk5OXl5ebm5ufn5+jo6Onp6erq6ut2Wuvr6+zs7O3t7e7u7u/v7/Dw8PHx8fLy8vPz8/T09PX19fb29vf39/j4+Pn5+fr6+vv7+/z8/P39/f7+/v///wq87+kAAAAIdFJOUwB0gIvv8/f7P0rzywAAAAlwSFlzAAAOwwAADsMBx2+oZAAAMCJJREFUeF7tfYdfE1u77rnn3HvOWpMACthRFMtWBBW7WLGiIjasiA0Ve0dRsKGoWAAVAenSey+hhxJ6IJR8oSYBQtr7T9w1k4CAur+9dW93Ofv5/Uhm1qx588wzq7zvWmuG//gV+Bf8UpCsXvR3H/3xup/+/Bpoq1U+AAqyHfVck/YVkKyCWCFkrll7QAmhIGeBGigQ1vRCjzhLxauqna+uBD7JmEtndcuSzJkYGYB6/UgKS/cJUOaYiiDbOb3gbmE69V4jbbOFzvpB6jsua9qF7RAbTqd9FTTXRhjFAhmrpjUNQKhNJ7gLrbDEUHPBNOisIsW5MJDEQgQPALMXL6QoCuusmXIQlM2NBSJJTL5gIKtEIJajBi+sKMghWTdOQ3NHu1GTEIViaV3GSqLlugNZIdEqL73KO025tIxJ+hrorORaXy5bfLqlkkn5KjRZfxG0JeEXQXvKv8e/BrIupT86mc2vgGR1jc+A69IzGafhWYg29YsgWZ+El4NsnuMbgLyroBJnQ09PHhRKZWb9KhHJkQvl5dWVZQI6q2/F7ZqdY6MxTm9sIIc8yN8zgECYR1HWdodAaeNBGZH7Z0lzbWqC+1vWR0gdigZv95dAZ21tiqKObNZBdUX0Dw6invwdyQZw1uwyWbkNYHW4gcJqhRuANCa/XZ1UFAR1FTDlrB5ab7iZ0h/M6iqqCriSinrqktaQrABPpiSSIwb94PmTHqLwxmDElG06q8zRlhPe8e7xbWL0Z0BnhcSsrFWrb4cMY/o5mKy/DP/6FSXrF2Ok0dfbtBvfA8Zo+TWQwROAuen+Bk/mZmzoJZIkXzbWZvn1YIzuhBp/hQxgkR222GrK6iUVPK/0WQcp5zweaRcIyLeS2fD1gjZNonAdkwDmmq+h0Fz+1fjWAK8MgH2HXF86WKVD78n3wZ1J9HEWYDVFvikoUWDA7ZGBZGceBAGrx/qgEhdj0G+c6Z2RWEe165JMFFT07NQYra6C3qZKMHKYvQQmKHDOaBDEtCpUtFEKnEfrMMatDDH5DHpHdqYCpcuSWtJGimC8whCwHjmkr6IQ4WA4e+BGtbSXgUzX394W+nonjDsHGSCPotNB+uvRO2C0viMT1HqXgo+euXOkHD+ujI6vTVPTBzCpcwCkWtBtK9kiEEDFQdISTpPCaECaA/Shbuabgcboi9oOLmlufZrOKO5KruIzAD6XPRgTWGoNJrBGNdrePuk+uV4jYIWwyolRTGHG6PgXSLI5JhTScROdn4GW6YXcJbebn2w/daj1reRm1MojL/c2LtXc7m+B1ihAkUziOHfrCygIOjZzvrihXa5J/iYMGh2ERqPvwr+0vcBfACOv/vvxuaLfj5E2F9lqN74DjM1Q7Q6BJe090UgLIu3gt4GxaceB4iriuqwrXXXd0D1uBUl/6sXP1OT49aBtci6KIJvU8TuQBsdI/0ZcuVi/V4yb+U2gbT7rq/EVvyROXQd71sbpyGYUSVeG3Saf5Twe44hU83ha74nFtNR0op4mYYrmayhom0ooaoemPACb4FUHVpiWtAPZTk4kzMVzJP2V5eT7VqREkE2aoBLiaohZakUpF/hKATSo6wy7iwGyiRuZBW0yiRQ4bYzNhlOygMycNoCKLce97h61gUp4/PJjdQv5SVO1b1phOoBbIuTmnnO0kGoaf+i2UlCAfVCd79jSsXSfwFnAX+nMDY5tlmPGZqVXfntBSaNk7BIqMTAUY3wTKjPbFcQUsWnt7kHcS7dEhU75bsda2h75i918qpmC0VNXrAVD0h6O8nDnuMuWOnPDYxe7j2ZsgkRVWRnTC7gBgX2WTmC2eXJJG7RWkNMnqwCPIiXiWrQKT928r4rWk9jM01kkYMEjdgcmzeg4uKJvkOHaN5ePj0bs0Z+osQmVkkJVNTTiZNsdiC12W1ZbQxwoIsa3QWMToBjeAOrDoOxDtsazwl8FQzld+nu1Xc2vwYDN3tJeoUqXYoFLHBuzloX65QOvhKR3MF3TSCwmf119oBynMHtINke6MVqb7YLuxjTkY7np7mJqdsT6/LfpknYuSZ9Poio5UYyBXA2k4yF9AH2j0GQ43A6kypGuWw1y1ZAohbFJyPTz6wElUNDQhi5gp8rSdw1nCsjh+bIxvghQfoCzUxd+J9aLWdfNHcPYtMSw8WOumSJtYScC7Gvddo2xR4OxSZxQaaMApsnGwOUiFjYHXn6Ey0nieBObBmBA7u18hyPFFHTZ9SyNWLSYtrmewn4HBIpl1ZMcBIhOsP7kaWmu3RoUYp5SidDdUE8KlahK21yTr9B9p5lsNKmElrqAx5ETu/b0LHadqA84hfT+Cv19AsWiNL1RjbTN+WZjGXs0NDZbrE5duHcgFXaBVwu19VRKReTG5081Gb4B2nsUsXoV7+HDwFAPSUCVwNE78pLbWbpqfhu0NqG8Kcl/5iXfMK9w51Wr3md30C7+t2LAZn9aSbzfG9t5L6bfOiR5nZnIeIzfiAGbWpAWmQ7hvw8jbP4m+H0ckf/3r78C/vs//vXbC/rb41/kvv8MT/mBxWLt5h+LITy7NF/DIDi/hPTuw6CWaDd+KAZ5qlwKaAL9IpmmbvZeWnDJ623LOP3CtNCzZs/amURQySQbjB0LgzR7PxADPJuP7Xge2gyljW+y4ul05630J9Rdua8J6rYfoj8V90PSvf18z3xPqPNtGOB5f0cccTqlRW/kPLIBwLkEcOhWg+TQXKno6SYA9wA6NS7XpTjsBpe4lb8UX2o4FcN8BsUvChkHeJY8lvfXNGaICvor+UxAGmjucMagtv7wwvpqA/tjZvdJkiSPU5Mr4lzYd7qXzuHKYmHMYrnS2zTUiEVhioW1RYRB/Gx6+PS8Jidtg6B7+THNhgaGc7UbP4sBnnWyttDi9uRY99KPHcFMj5m8C6d7sOavRA/KsSUdmGTL5PJsF6+Q64IY2oukYcoijs1ZpIOOaPbdqERQ78YsTFXBoTG7kUUU9V5zhJpHPGaEWegASKi1gM1ATlEgNdgAYybqstA5gKPEzAnIpLZgioqCq6gQ/KhIcERsjIhwAzxfv+TWg7ikMis4tqSuu5pbWpnykdclbGluEYp6yvPUclm10uWRT0xgPeRV9Qy0AaYsNWxh2draYI1WNE9Qeqwdi3aDI1VN3AaKHpshoHlC0eG5Ori5l7KGYipk2xq29yOsoPVUmhiDjY6N7U4qMJ/yBNnkpeBMcSGYigV4RoxZfuJZze3I7gd1kyg5nYQRYIzWlMxAC6HbOhrkOoi1bzGaXR/KV0GyoC2zuJYe56RB8wzA10CpHbugeYrH2ihTMc2zZgRPJza331LDE6xH4fq3BqNfkPtuSnhOhdfYFVQtkEu5g8xoqfo+CuyzwLE91F4oxUN4ApTlChV54pRWfjopYDPfHcOPHVeHFZwMyiikzoGwgz8DwlOS6tQpspBi5cB9r2aErY3PZIakAERc4nVCeqqKXEkzl7jD4hLtmE45IQ1NcVVQIleVksvs4RLvpLKc1CFeNairqsjRmrgsFfSS4ExdWQvQFl8KJcRaZgo01Q3lSaI5AQgSBVCXATAOUasR2sC/PW7CDZWh9xOT082LwTvjlkKRRWq9moR5DGQ/BqQZHMKTNKKqlvwcUmGSQBc5hpsjWxAfbYMejO3HTdo7T8339VHxfEm0X0NHeD8Ww3m2dVW3N0OTOHXmpElj9MZciblt7P6ideq4aVMnTfpJ8djfnZvJA/BtI6IyMMWfhtl3OWg3vowK6qBmg43syectdDsOZuj70fESQQtapNn4GobxrILO7rwa4IJsyv7kwFc+R3IWImyltA49Nts3Ymtvbnbjm5pk6M1qfKs9YT6WSfX2mbBQgnA0QtQL8EQsHA5JOAjp91CXJrNQMlSuoVjs8EGe16h3mAt3MaKc9BDGil2kFXNRS9BmiEb+GDXMoqglXwh0P/Ek95JHfBEOiOpJRMua+2wrPg29JO7qxrsyjwThZnK4Ka0k68mtk5fj6RCPgOZpQKJNAxMSK64BWDb2ve8zHJJM3SBuDXUAeo2Wkvbfe4kOe4BnKhWh3oSVcGC0AJRoGUkJX6PPEtA8Y6h3AB7Y+ItTMUP0/PCuAYSK+trOOlLhBZTRGHSlJs1kW7IYY4SmkA6wqI1bffLSnWrwS9WcQXj2Sw1IK8PwtAA4jknxlkASdY/muQ96CE8bg16wYEE5RXsI7QZWrS2l+tsYngrC8xHOB3us5Ul6k8p6CEJfiKOG3nfOTW54QmJCecxd39LqiHw2uuFFusLpYowmfMi80HGyXJoWENm9bYl9qfYE4BWrVMWkEeGWEVc1ypsPKq5nggTEeSTwVubTu5WkSXpZKy0kV+5JWiJBAd3lCvJlDcVyUBeR5qj+ZWFfvlxZXEPO6iRnlT2P/dKk6VCeyrxrq1bs2rz3zId7bVciwj5c9LvnX1gY5Mx9eyacExR+asst71U/rbN9ri37PxTD6hEoubWnZJ0Sd46HS2j1rU7Zg3JP4dNQyIoNCoq/591Z15e1vjTl24fEvwPDeQJkiMKyc4uL7z55sGfHnHm7HW3Pnls/ZcnezC1nfFozatPSOHSH8wdgJE96CIce3QGlQpx+/eZDBd/qlQ+3T65WMW7j98fh34jPeP5JQXj+tzZC/nPjf7SjDX96aPn+yfE7jC79DviH5m+Jn6dZr0eiqD8DfpZmt9FhQ63z9gdjkGaP5msYFC0TSofMqjOQ/jEd+wDNy8zgxgjcNNul3RqAfGdYfBm9TuzHYoAm5zk9EK8WdfdrBn0y/dbOuN6zQ3eO6urKi48HHFZF98fRkyreaxaN/EhoacqDrXKIc1qv6MhgfN9L816WZh4znR8yc4JNVMarZdvpRBB5Po9/WXFtFbPzQ6Gl6ftojw8J1nOLQjPpwaveBR/p1L7dQWaM9xZvQi++gvgH/sULKrf/Ad6xhiY/xqAe4kTKvBdSHr1YS2oqhbZggAP3SIya0gowr46k9gckBD6/E3/6S7Xtd4aGps/znAJoCmsM6utIpsfgFYdKoRil9PRRrdIC/XRo2ERPiCs+Ztyvvp/t+6VB8S9D+QUfVT1sYFc5fAD0a9DQrLUhd7yKExMHIcwKBpXP6loDhHdQZ1lrSeDWcXS/jE6WZBRlh90kKtOo5tGo0A4mkYJbzuwPvQb18tkSwqSMyVmtTXQZm6bdonGN3MZfAA3Nfp9KqGwpSu6uamrLZy7PYqbzrsv9Uizqdt7iaLyETqrJqi7Jak4/tSGX3gPMjMOyB8dhj7Lp4Ve2u3aXhtpuEykgzWzNiK028a15kXaLxlX0K2hCRVN/mY8ksZZfKufRg2UQ97piyRIrw6cGmxdZ1oW8Iinl9CpBWdrjqDB6rI1IK/ZBQT3dIM3P6aD3ZWLp9EltYkV/aSZpLNSVnYIsmbCJnpHu7vFDAWIJNOZyyEV1CeRt5b3QWSkHcWnfVdRamkNfqpjDIT1JY50sn8Rc6goBaXZq1CAvy2IqrJZmdkFVsiyF/zAmtCs/mpZT4m48TjATbaNMW8wNDxKGndXQLXp7MsEtqvkZfQaBPyLtAQ+x2Fhb96cb9YGQTbHxIejXW6eH+xZP1EzaBKNwgNOIjXEj3EacGMobTqBEOEbJrqIpCGEllNFmamAjaxwLWUIvtQHU5ka9VRRmIxvCR0NT3Fq4KUvomdl9NLY2illTovBZdXTf1Sdv3C/Z2S99QJI4kLk34EXq61ZZ1IA7wtC0MJHKpltpEmiaECcGO1wtH89O64TFRppolKEpqFR04N3gijht+odh3ujDMNMCruBbsifUQ5g1TSGdbQXWrPC+9VgowzagXmjcpwqQqDaNIkY1NBtPlnOgv6WoMuwDt7C7tKqQV1gcK2prbW4Wtna3Zajl8kJl6Vn/j6E5feo40A6wMzSleObuXeOmahIYmiV2phTOlo+frwL1UJpqlceasWgxoZmnmDNPiTyxVO8qXEGtUEo5N1Pzdu+cMFttrd8BN6m6AZpQbG/Gpkg3rqFZxWs8HZXfXpiXGFAGnPanY+bvM0HU3YiIkPDQSxTGCOsJoD0tMrK0mRSuIKYsDtBc4unx9IMmgaZZSK3McadpLlAOpwkrWE8aJtE0OXBs7KsJ3fgtjiA0+YTmrSZqg6fHs0Cw1hfBNapehncALDKWpeL1GYfRIE2I6qngABT2NUWS0g1v0MSH+3WoXHXKFhXEIWR6CGG35PRO6M5oUwcrmUkvAuamL9FtULVp5ztpmidxH1h/iWYXtRWKWRqaXDz+iGLaLCzR0nSG2bhR1dTL0LxO1QMeD1nIWEGUl6/Gn2j25Ui6Qd4gTcnPbQLwQlTtW0xlygsmbelPQAt5HA/sXVZSlpdQIYcG0GoH3lQQaT4N0Vh8U5MwwaAXGjCFFlCp/TqzCE0zQw3N95icsxfr6+nPgps4C2AM9oGl2ByYiYVi1nngjUJjqRuwDgvBiVUD1zBCc8b1lWCW3mKKNGpamtCbxVG2yrkcRRjxg59sfT1r24sFIa7vjsLHBNxU0wwLXxal3k+FCp7AHwb8uO5SRsXMeE0LRZcdUimb4quB26vm0Ym1lZrWX8zkzEiFhjpoKyXqNJKPNi4pPMJSOci49AqajHjSgvLLFSAsIf1UdpJCSE5ujuMBl9gYoAm8OEUaNMSoGnwB3HaoqY0w1g3vW2c1+cUUKDKDYw/BNbYyATIaG6BQc8aPxCBNtQI4Xdw0ueKDBJ7oIWM9pF/xZImhUWPE2sgQvaYD7oqX6Rx4J4Vo8NF2kKo+7bzD7wzyU4M0CcpELSkSSE2Ae2iDKHcii3Qm8j4IxcsOYvtxr7ozHara6kEVAgMrWRTaJVm/Nwabdw24fD5fAHVx8vsIcd5jVqk67g5AKJp+CK3R98vK+cBTvKiEsrgb2vw/EENoqsuk3K5WKBdmPdbRRVhnNE+tXrGnN5RiIxZGz9riihKlJa1tnLpi7TMAMuHPPuEwDLfXa1YNq0SMr5JtavAcnMYtYNIA0paPXBoxAkNo9vMkAlE9cCH2ysTJ40cZGCc9WLJcGZc0abzxZCPj61HP3r8TxfRCYPN7TSsDfohUNy2iFv788wt7dDTNQSIaQ3/p6X9ouY+vxTBpAPcxM4X/dQyh2SqSirIEzeXQtQ8te5l6A92YGeh0b+b9S+Fob+o8r8bEkOBUjiyuQtGsnWkNxP70V38rqOERJjTV0N7JjOWCkDQ6RG16E4S0fgM0N81GpAntoU4C7EN05ejQLGpn0NoHqi8v1R5Cs7EbOpIKlKUd8IT9IcInZKtwlQ5CxSFZ11kX3i2O6UwpyPL36ZDGwXFtZ0nT3D/5OkUtByfSn85QC5ZR1GqJwsxyI/ulndFBiiJdnrshi1qtHKDZjhNWzALxeIQnhZBT7oVOZbHMusAXJ8DSdVbseHfMQl9aDzFAk2hQJYaOtOaW3gaoxtT72vW4EiS1fPV7PLFxI8at6ub26IgauJm++pE2TKBpHsAW5ftwKN+GHVkM84xqynRPK83RyhyJLbKuXkYVwuuXXc/w3QGaD3DbHVStTKa2l3esxfGitEvCIHyM0EyEFWhbnhTvgoCRAxg0Bmj2FUO9GLokzX3ySnpN5BnPsexaKEglHR2VbpQ9zpV0L6qsooDMfWeunaE7GwINTQWkIy84wW6CNmzrHzB1GZgb9YDaxqADwumH0oqPmKDjWpqqZdNFKegptFPHAHbhNuLdXfoJLdDQnEB805/Y9sS5+RyDNz1a2dpFiifpKon3zpsJHa5s0nltfqjwcTVDY9eSIsNX8i7cuX7/3KvCBM0pGpq9kIpeMzT5eJGD/bEHKvOpvYSmfjuhGQnr8YVI1gDNTjamKGTxieYRfCjD0EJDcyKpmd2uYzC9lHokBml2rirqVrdz65sgTw3q7bqTWezcwv1GCc2BxAsgd43I0i595ej8BETHNWcMoekFJ4kLodZfrIZulcLceJBmlIh1Cjj4OOzWoWPBe1RKa6cdJejQ0mwnfmWLzhCaJMyarnm0ajg+VaHgJd2iboFIxS9TQBv8hBD7w+W2l/XXvBFCB6FfBVwu3NtbUR9jka89IwC/J456L6Tg18RVw4vVr9noJ+ylmDuZ0Nw6uh3CyE0fjydTyIE4bNbkDESvJudSB7upIwA7UDvMwFPZrPnwDsfD8glSYkl/Br7AGB+OTzQV1zPepabGZZQ+f9pkJ3u8HLHbSTxIfXyH0A3fnpDCtK78GD//lK0rXw8E312FncAvVIGkkC5kzxNJBBXqVatSV5SSTr+uWAFded3Q4xfVX94I6lBSTGWFTHhdUqbMJ21afZEC5BF+Uj4P2gskUEU8IXXnRy8SqH2OTzQh2mp71VY7xzMZHq/Hhh12uon57dGv3oP71KvyDa2XgySJ9k6HznUtOKSJf38shtAUhDqarlnntNfdOyMqOODkm5cuAenFyT5XdyZGxZbwzj10mrdh7+5VDpF/xAq/ITT72+69fjXb3SP+atqjhudHCwpev+/qEr36AC7gcjM89kLKmr2bzV6+HlhE80MxhCZpcgT7OPyq6uKAFwExcfHBzccuNF7JuyH7+MiP4+2W2qpsdy6J+WVjPr81htGEfu96aX6J9MLJ7ZOWXMpx6zxXlB72wmnrnZmLzhYIOGJFfq0244/GcJqtzdnxvLTyeNs1eTbrjKztzu05aLdy0QZz98tHqoWc4qBa+sGDPwLDaUJxdE1XWlFCrvTm8ZvXls2a7rPCYtkGj7C00FSvynxlUe4fUX1ojKCpnVJXg0JR6+9nVQZeN26Ed/aSlpLESqDUBkE/HiNpDoGKuH+kEdbs/MH4GZp/Jvx1aP4loJ38/9Pj//xfLeF/8L347//8i5TNvwhoNbW1/h98H/5R87fEd6kpq8zltv8hvvyfFN+hZm9RjYvpyoqk3+CdDH8XfIea3b67d+7etPU4/XzMP2DwuZrc8GTt1r9F0yH2/LR/Fx2J4ks6xSKVNCvvD1ua/MPwmZqqQLePtYPXrVSObBb7RJI8rrC0WyQGyYafFprNKAJ5m7SmtaW0vbvvC8o23UW71u4JrI/xzfrfp2aPy6W7D55XaqYAOji5ZdnRscXaWSCC9qLraPOM6fN0lo5afd/a5ozbNcvtV7bhFfqzTQ2262xNYVYBDaA1LSTk1dndJ5a9EZdancz8+4s5Qs1eXlTBnjO8MC96tBfK0hs6s/wTmhIbtUKo6pwX2lR0KtRqpVRY6H9+9vko9wl2Hin8DplC0d9VfWSiHf9TWeYGPXYJzsr1srzbVbTH+tHAs4V/ZwxTU94cf37BgYeB3OLYAjWoakorA3zKO7LCBl6+0XvX5BS9rdK8UAtOuIQ/XqqdyqNVFD+bcmhgKEfVFPbwVVagf/jbY95xd23e/jkefv+dMUzN1LuH11q70yvuuJG5anFZQliKFDpTXQd8oI4N7PN0rS89NimfFFe12zKjOcfbyYZo2S7mscGgMSYDjw/2PntdXHL+wceYV9dDSvLeXhu4I39rDFOTn+u5VNPzloV/zO+McA1VQ2Uyd3BqX/ZqsrFbFwi81yEj3RU3Tz1zXLPt+cnzO/SnoHV+zaAOWzHqBbNwjUBVm5eSmJFdXRN9ZufT4AD6HU+/OXJ943+R2fYE7/qvLS8vDvaL/tQvfCeGqSnw3H8nUwLQz2kXRXil11aVgSwngZfeMPDEnqr/8dYXW+dOMJxuZOPx5qT3mZXWL4/dubvJyHgUa/quN/vsanu17aasrYkb9ZHnm1OSkvRqz6Jd0W2f+vv3q+ZbDGCB2fvPpqXV99eaaQ9bWJhZBn2lkVCf1mexTmuWRLS/mKPNT7BgObMYYRC8QyyMBpb1jcR5PTyDXo/8m2CYmqDIv91B3PKshug0ecvHArEwvb1VoIAi7uBC3EzbSQ/KJIUH8fxHnHz3RXj6nZwSr5V4b4Kw8tGs9ZFMHnVvaRGPx5dBX6tC2Zz10dXn3bVdWZ+6+0SnQ/bHVxsgvM7ewX5//OclI9DpwBGHhfpYb+MhhwOOqV9bcK3mRudo73NXuJ29w5E1GI1Zd9z+8KkRr9LpyIppGLaeeQiuGKI5v1k0N1zN7oqiHHF7UUtORXl2LS82SaTIT6xUVJamcgafJ+14ZDjZZNTYAOHr8dgoDAqm4Ym3awNNDBcs0juledWZujuVKTDqfklr0t1XcXefhOcXhhSNmKn5MBezmLdgEJf0/Y6fJppYPRxYIq3Bg5mUUQZdkVXCj06rpk+atvp2Iyn4ime7Dvo2nDc3sBIWXFx1MG2oTxbJQvPpd0yAUhDptHK6kcmqB/TEZd8Hq623amWRW61u0I/BBNtscyR9pTzCfuWZRrhmSC1OfrDK2HjxI6aIqgWvbGZNnL7ek56nq3Ree7guwt7UaObOj4RKv9+67bdJLnX6mdWH8+WgaI46t3rGpGmW97Tzo8PV5BeDLPf9Y5cOaAhPiUkpSjke6h/RLfrAaa8aqKi1NzJfr8AGi1ZssDt63MHe4fhRm7Wrlo6i5r2Od2MmsHtqChQgirjo+sjN7blHUqKPf7a4Ojg5gFlX/Qn+poj1kW4Wui9gNOVW3IsFFLowtAC5TaeMEukmW35YZ7Kjt9c2hNA7OfSfHI9Z1OTdp+5DzBLKKHBoyQ6m0DzmhcZtD/BUR+9n23Tx7McAUlcKbeFAzSw0zoV0oTYUwg+E0L2eGneFlM2xCOFlly4aU9iS3N0aJ4x+ImxmY71zpGG2xgiN23t7BxuPOqKGPmdMbS8hagYvpIxj+0D4GBkf93m5WR9Pu8NQH6Zmk//diJCjTul9SqmoWVRblPj2TkJMfGlUorC3sIwvaBRKpS1NvW0e5zwzSmoaBC3Cjq52YXMjn5cX7XrsZi1TfgUl9dCW4uro8uL9uyd38zPyu1TchKL2cp+vqXmUrbOZL27raliGzX00xxgMqkk7X1JurMsKhPfngdxxPDXtHV0i1RGLv6YmfU5PafzzBWxs2QE9RM2tedDzZgq1thTOG0y2wQvjIHUMtZcUKVLTZ/JIac6aQk11BjiNRx+o7mlrq19FLUxW51lTo52JN6I8N5FaUg8yoqYN95OapN5AX1nc6wWItYZeHTZczZr0xDSFrCieL+BxixLTBb3C9Dt+3Jr6Dl6FvLM7y+P6FY+okJPHz912c7nzNiw4OCw6Mjgk8IO/9313j8dubi4ud+/duZFHFI339Q1PTYxJKs5vV6vVwlZSy8PymN8bhFZNdft6jEeNGTt2zNipk9d6aw/SGFRT4W9jSE1cbDUf4V3ZjJoWfLqm/Iyakuht+thw8aZZunhxM/QSNa05pBasxDNcqyzQiYLx1M2Sg2wDT5KVqGlK6r2yzISaegsq1lOUIWEzdqyx0aZYWk199zbSp16fTC3VqLmDVjNEo6Yk1taAVNPN00m5/lzNrhznJRkOS52LmWqdHxMTnxju/Tq2BxQtpGxe1yd1DU3aMJp8Uswan2ZfzStss1j0EZ1Nm01IrTG5WtEuVSoEuRncgoC8vMxy6BJ18COiKgcdLQaDZfMYm7WOWSo5AgNqSm9NotaQ0iN9hvFujZoLamh/5+tqyq9R1OJCch/OTKCGqAm+89DcnaOWRMjP6y8/Phcdph8NodXkEzVLiZqkbDoh3e2fOqVcWk3SCciuGw2ouYE0vfLXc4mactVjCq3KINkc9NAX1IT+BtJJdldWkxZX1ZnV2l9XUZWY0qSN030mIzTqplSZYIkRtYiwU8NTa4eHwUKI0yEqsizvXVtOvk09oTc3PfF5dGZR+rsWcl9UnFQ+KPNHrO4karIZNSWXMWKtuvn6hsWioUUT3GZQRklEzd5nxnj8jqfHZxHb/0bNEJa2bLoixD7w+OwkjPCSIWr2HCUJ+K5amWuGSY1gVu9fNURzh6jZeB4j9uqbr66YrfEbqaYKQmYiNN1q3RhCxTi2H15ipLf70YWJ5OJXfkFNwr2UxyviEjXF6ZL+uowMkTAvMq+IKTuehtjcZJmt1WaLyTpoVTgnJGqPibFdTmRBexobz3kq7+LyxMKL+rPfwEe/4pb0mNyyJkhMbgJlV1gqqB7RlzME6ef37suj1QRoDXNct2D+mqNvq4e62OFOO07S699BnXV1jcUy+5CU03sfV4LS6/iOK61MTc+7vt0xe2ifnmNnd5HpCRWF59fNX+oQmnJj+9VO6A+33X+PcRjynPfuu0aPx746vNfei3ndif8Ru7NELxX/jO0p+rVkKsGHE2vmL1h78j05o+qBzZFo4u7KP5y0uS5Ugarq5oaFS+3eNDzbdrpIDvKSy1bzlx4KT3XddZ3pNEaqCSDKjS8s6xGXC1TdVXnpAnVXWkQqExY+nHtTBm9m6x6tgdw1657ftI2tDnDxLnB3uPeOQu9AXZ35MQdg59wnoMh76+JSn5XZTPhnN3DvckAto1fR/e3xuZogSvAXQ32SUtnOy04gVVWW5Mss9r43xcbJdfd43fWnH5yfsq42fqouIv4DMvSVJ+pvTeAnhE1B56Hj6LKHoKp78aAugs/jgETcr1b2NQhJUzNyiJ50T38jaK7pC2oyaC2FDlF9TnYNCUT605PpkaH7uggZLz6btHCKAWbblIKspyDIPzIiRyIPo7Cj3x33KXhlbMGCmS9AcTuw7NzJBCnI8mt6QV3h8b5DzR1RNjsruVxuaSn5+MPwG/56aS2j59fUbCqCpvbWwtw8WoTC4AiS+x5R09CD9OBWpNuwLSVNTGMWE/300AvYp590GI8nbT5oYOoDFVW5PjcDWkD0JrpUTKKL3NxmxfMc7f37O+MraqqFlfIWfllhV5mA9Az1VbnBLfCQ+EHj122bfZR0bNTuclBLuHbbg4paVH0hpMqPnjVPF+lPM0OL33WX5uXkZntndEF/IGkkZF3cmIg8z8KBaOp3hYxfUDI4SPM55HU5iUmcRhXIG3MSknKZhc6f0Fte2PSLBqW+hq+qWd4tbqmtFTfVkcLJFcoKgwVPzebOmWM6d47JNJNpP10oFguFL5dTRheLeiVR04xJovHkycbGxhOXulaVP/HKyfaL5RW/lEql0MPNbgB1ac7wwfe820eO5n6Ber+kU/IdunNtKWrX0LBL5Hbi0I2BecOsnRTSwaZPlZVkg82eOvy5p6qzGBuRSPTb8RU1uwWN7ZLuJl5tjUDYDuVNoCiK3UP/2x29Oes2zdPHOkcjXzu38N885kD0i3A/Flq6BLOQyca91qPMXnYlvnn9/q3Lc05fm1eBXN0D4QFN/UWVw4c9Pphj7DdsGkmD5zNYq7TvT/wWVOyhdA5pnvhh0HCbeJh4URPTzEiPULo7qujXe58Yhc1b1fIRd1MY4JH5XW8I+IqarfVdMmVHuygqsaytH4qrZMQBujaZtcU7IdwvISrS3cIh7jJmmf5kMt0IOcR5zSoHP+LD7klqLNuw7UOdpLakuLgyPTQ4PiK3o78wv5z4q1nxw4eIAudj7C8DedDVhxyx34nttqfjSTFOf7JKB087ffkR7Yr2xV3Zs3XPNfoFYcpqdyd/deblrfYfZYFnHvJrvI9st72UxQw1dKc/PWZL8qXRjjyt5sEhagaMw5ftJow6QmqYPM/FFOtYnHyUUOM2G+EpZ26kkULie3HXdhvHIDq2kBXfuuFHzuU9uxyoTj6/ZX8yCP1P2W7dez1aNNQT/jq+omY1/ZBpe0dfVn1FWSc08+hHeALnI5NNjzI5GUEutmaHqzsSo5y2bbWxCZGK/S33LjqQsP/6veOLLUfZ5oA4JSEnjZPw6k19dp28twQiPeNC1w08kKuFVk3p7tGIjU0Wzx2DqFONXc5LDRDWn2u6PUjdd3ccHr/CerkBXhQJigRTrG+Kp83dwenZQaHRyGSZOQnAHEnhSrSipixas9wEsbbnfaZm4kY8tqbKnsL+UpA8XTEaUeNmb7wXs4hEx6PmzvYTn0OjzFetnq1DGUXKQPwW4Y0kQIpcgsdPHzXNfH2r5yw8af2OtdPGuv6yV6R/pmZvNx1PV3GJmm3tyhqeuIvbIqulWyLVBxJQ/bT7xFOHGZh9hO7N1SqmAnX7kj59waOQknMkkp8TSkoSaRrUzZmF+Q/v10HxvtPPXt29djGzf1i9GlDzgCFeSdtK0sEz6SEkJ8ReT1NX7WLp2SlACS3T8MYUSDanWBaMB9Flg3XXt5Jq6zORWkqPEyj7QKWAOnOke2aEmuouW2qiWzd8nIgWppD9Pgdq9GlGFzuELek6re5VgaK/9yBirxOBxBfhzYkAMSsonXV0TerfgvU2Vf+KpyY+L5tFiTwAQXUXcQnbVYocErMroZEZ3hQ9YuOTNU3J7pYU+2wdKEXpdmfoV5V0v8EXCvynI+pImMc4Zti7SgCq+pzEvLqjWx1dLly+c+1qoNv74dHQoJoG2JpuPtMMkIkXubwTiL2GtJuqunkY6+oTjMKU+XtazakP6Pus7rKhDPZ3kNv+kcTO9GB/5q5pBsR300Xs4yPUVLqZYF3TBYtMxyF8ghSI9gPU6GP0mIZiF8LL6HC5+az5GBY2MMAsC8FQNSeFM+2n5MVcCuuOXXj7F77I5HM1ocDtvaRLQM5vE/WWV5dVdgPwS5kBoH7nuRtdHz15aDuafa5CJe/P3TnR/AhHIX5LWRjRz7thPKuQKYBcXl9vVlP8hasujx5e3BuamNXQ/37EcPFQNekRg1Si5msi1nHEtqInlcWWWH9XU2N1dU1DfYtMkWROGd+j89Fq6u8jSvSEEzWjQHESU2s+CkG1iU1p1TykfbxFwZmKjbacPHni1EFjTJ0dqWYbKAJ18dwH9XK4Pw4NV3NiyMBoSmdBwC49NJvEzL8AX1ATStavvZ4ugV4BqekCfpOkRlpfQJdBgtj19KtDEWLfSIh4GXzR5mQ8vI2pCWLSENY9qn2atbigobEFKjyuHLj1NBLUct6DhZr//PcJgaTs0WruN8BbGDX1mbIJ1/TRmMfpJY2QsA6jZd75Zem37hWDIslsUM3tlL7dgJqRILaj2KujK8P26mK6bNbtp9hrEjQOZ+UKNnZkuo8+70mURQh07qdGHWXU3InQ0jYQv8DY7BEv/cyUwbK5KeGTmuouR8szqdwa18nop29XU9XitvRKv1rc3trIb5PIFNCeFphUVdXb8FwIFVdn0oOZbGeX5dh8zyYr68XUzCueFCOmZaiqz5/T05GlKqxqjquTpHmmhovzbnju37DG9qVW50GELtMZFdQPPUeNqJ10wc800jOj/12Ywn8Oi0KTzqhBnbVnLIvCbKOjOaBIXYJmuzM1vXsvmmRP1/TIWXhNLGmU7o5nU2j2pZsz9J3I8eRNCP3EzFkKPXSo3fTwI4Fq31hqeZf4BJ5whu5QFQf09elBVWn4HDZGuo73rXUtm0D6QR/vIO1rghWaTtd0dZf/1jHELaRmXB4RFn8NX1KTeEOvnA5Ymgd3pxzfef3hlVcX42TczQ4VubMrhPcuqXwtMMV27uJedJqhp6dn4N7R50PquMGu9oTrAb27XzVFmKUppJyAmPtXna85N1fYj1u180pkx0iPXK1SMn2YikCzr9L0acRTkUj6NdlVfRKJZq5oIDvBwNZgkrpHQre8Ku0KtD5JH1MgicVPa9JIZrJDkjQpA79K/1gP2VIzD0JpLQ75LVDTZLTb/x5fVBOkWR88HewfOpketLTad+zcpSM3EjxOvAxz8nx02q14hkvCQyuXt7EF1R3d4i5+Sarf7cPrU8NmRUfecMty8op8dirv4NlHK/z2rt2x/Mjbt6etr7v6/1EP6v1gfFlN0vLdf//YYc/eGZc2rLptue1N6puS4IqWJ9dq8zyTi2t9ToU/9c8sTogJCYqMj+RG3q6+cydVAWHP4usD695cjHaL+njcxGO91cFZG5ZtvXzvfLa2HPzt8TU1oZ8ve30pgTNnW5pKmlldH1HqeD/hSZC49ME1N+eXuWJ54u2rgeEfkisS+UH3owHC9tl3ZpVWvjt+8XWR6Gx0THAdP2Ln8ndR+x6J4kbMCP2N8VU1SYuiEBd4FqulefyKOm5kXtSuVU+mbNu22ulpYAN0c26/aO4796BSeHd7dPLl8srIDx+PL1q/wcx5z6k3CflNrfyqAmlnxruI1r5f6Kr9LfAzahLntSQhPz5F1FUandopTUt8tvDKujUX3SdYzJu1f/ud52/Krz7y9Y3JenHtnKXJ4nlTTrmtWXZrmitHqJREJwhV7SWcjKghq4/+N+Bn1RRXVLbWZsdnFvKqy4pj3NzTHV7xoha52h44Z77ZbN7KqetXrt4wfdmsuetmHbHdeWH144qwbdkH7cNqq6oqOR+j0ht76iqHTin+/fGzahIHQdrFhFj9IpEc5FKVis+pyA/ze+nkuGX9uklHqsSeE9evsjq8/52nT250erVEKZIrOmr5UlIkVS38/3XPEv0bNb8MRbegIckvpoMeKuvO9gmrqyVa/4NvVPMffAX/qPlbQqvmP/it8B//+df43w5/BfzPf/1/IT2PelWcJ9gAAAAASUVORK5CYII="/>
          <p:cNvSpPr>
            <a:spLocks noChangeAspect="1" noChangeArrowheads="1"/>
          </p:cNvSpPr>
          <p:nvPr/>
        </p:nvSpPr>
        <p:spPr bwMode="auto">
          <a:xfrm>
            <a:off x="3714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17" name="AutoShape 12" descr="data:image/png;base64,%20iVBORw0KGgoAAAANSUhEUgAAAR0AAAAdCAYAAAHgGohZAAAAAXNSR0IArs4c6QAAAARnQU1BAACxjwv8YQUAAAAJcEhZcwAADsMAAA7DAcdvqGQAACE4SURBVHhe7Z0HnF9FtcdJsiWFAJGQQEIn5BmCT6UoVYwgFgQFOypgfSqIIEp7YFcQy1NsIFVpkoCIgqg0UZAqLUUINRIIKaQnu+nv+z07M9z/7n/TgaD7+3xmz5kzZ+bOvf+5c2fOnJldb+nSpdevtwpA/22JLVi2bFmjlLT3hGBNQGHLpBS2/5IlS84kXKAMvCsUEpBfp3Dx4sWfS6IA+b5PODlFC5DtJjUP/ALyny4PXUB8D8KbU3r3pDNPGhlQ+jqCX6kAndjS0rKNPPK5UqGeaF8hdBaRp2+Kmv/oxObKzEtR064mLEnRgqT3uDSJnseiRYsOJvE6wiIVBBddklj5hwlfhe2fsqx9cIGbE7taoHK9E90rBGsCfoIveudgI+M8mT0iASgk/gDh50mk/qeIx+/NjTwOvxXsltDfm65cTJo0qQ+yDytD72qpgJ9sfqhtybK/s2DBgtem5DZYQGKt0NOExSlq/LjEBtRFNo1wKmFikm2Zy0jpEwnVMi5LrBV6kvgz0LHQLyRxfaCwGeE0lJ+wYAFf2g9prYSraGfvSFnWPtK1yt2FcBVAff+Q2Lpo/1Z2hptvvrmBy28pv6r1QL0hsWsNpQ6ZkQp+kTmJlR+R6BJCC+GYyAR4MJeQ1IRsC3UyiG+X2CjXBwTb1CZpk6FzaqITK7K+sPGAKHuUlLY+HPnRFZ2LEn2OMFbetAxkpanCx3sEtdE9mfhnpMRtvoNStoKk87g0xxUcEgyAvz/Ra0m/NfGbwOcO4VopF7gW3v55Ifx90A9A/5V0DiT4QseHQzn8YC8IorciHl886NmJ3k3YgfTXGBfEbyXckKKWM5v4q+WhGxNeIU+eDeH/Be0HLT8g/AlS8o0iRKcFPSfR/5Oi827Co4m/KtGfJnqjeVWeTuSbhN25SHcTX0xw3WbC3oQzqMvtSbzugErdJKWCGxDKF3ttgPKuSewKge4vEhsg/tnEvnSgEvm1KE0W2ke6ItDa4h2FNIUggXiPRNveYQAbg8nOkHUh23L9r8jzZXqLdFVA/pV+A9Dtltga0GceFQwVucmKAd/dV8goD8myZfMzX6UC3V2p/Nuhs41XdHYmdEf+0SzjYh+S0kr/osy8hCnKsk57mkHUQe1X0bfzPjGnSyn3C5BGyr0ty9DbijCZuh0EHZ/lVYr8z4TpVVmmlPW36sO5k8iXoY6erEABX47cEQ4lHE7GBZEJmJ5pRoo/LU+Zn84y8j4gD70lyyjrzyntu9Isz5Rrv0oevZ8ZFyme891tPIO43cLClPZsoj9ONF5v1P4ipYzb2nK1QRn1/biU6D3w0cH7qzQ1NDR8HX7G7NmzG1XultDc3OxQclT37t3HE72QTLuaCdlc0+WFvEDuw9xbnjxz2lIDZymDtrRFnweX2zexAeLHUM4mXHu0cbKdj2zDlDazR48e+5N+FuXb+u62XEE8WvCqIGWt+2oFeIoxNuDGj7cShCZkz3LhHZRD70g0PnkCfmEOKT6O8CP5lPcb/sLQDxG2J/yT+G+h06Cnq8f1viyl+e+H/C5CKR/ZAeg9jOwA4/CXwI+JRABfJkLU1+tEy4D+OtFzE43WwLVOSvGvJfrNRB+k7O8k/k2J5vicTp8aic2QV0Nfz6+yE/yOVGQo/AahkED6UinyDh0h+tMg46GjCffyq99FfDQ/Voe56ToJntx1PNn3c49bJNGLCq67DcEWVgZ+6wz4RQNU7ntJZIU3TrL4tK8NUNwrLbMeksoqw7z8sJ9J0bWCMWPG5GlPTGsyeBaHKaQx2Z2MDQ0A7xv2HwHu9VDvOUVL4xnpHx7MmcpQqmk80HOMZyxcuHBvSM/Ex0dMGKeMGHQL+KmEh1O0BsjvVF8e0pNrLDQu4J8IJYDe15M4QJpWsegujdN4whCA/GB0i5VDzJ8/f6uK3ntJnh8JbdjZNIH8T0lm+b9KbGk8pD+FvJhm6oH0V6d8AfLk74Tfq2ISFKRpwQsZadekLAHimyV5Czq3Q+2y83My/XjCk/IC/u2VNGeD1Xt0+Dor8abH84A2U3ZLElvXf6YyerRJlu2HbEHio04Oa1M0gOzv+aLVcebZED/sYiMK0W4VY8oME5ANI+0K6GRl8NpJz4xcDApmzZoVDVA+MlWAnvkfSXwvlRj6Vefn1xA6jIyEujSE4yt8BysS4m7U5wnKiCmtevDFAE3aDcTDhgfVyvGnSACorq8+KI3HCDplBhipCWQ/jvA++ZQcIHoP8hjwmEY9T5RHtn/WpUyN3uPkBeJtTQM90LtMJiUFkDlYqg6sziTE959y/J1+FwkA/hlC9UUeS3AIHC89qD7vGwkz5E2grodHAkCujfseeeTHmB4JIAYpxMPw0jZw7KbV9tgkX0p8A+hsgr1DL4P6yB9mjPNe6ABk28EfRNBa9X3CrX379v0d9DzS4wEK4tnYeiK62ysjvae0sbHRHyLKJ2q5GytXH1won0HesGRVQT4tdE/Lk9fhvvc0y3hCzIoTYpAm0HOYHdY0wbU6DAKReQ/FTmsekaKLYB0Q1oA8DyPPs+7tGOydhqw7Mnu56K25ri+WVu78XCcRfLbRIOAXSduhOrBsX9eaQSfl1JuNr59o9Xl7b4NC2oaVMrnGkg4XsYAAvA8zzAeggeimxDX7P0h8F8KBhOhySfONPAX6KJWI4Tm6XyS+K2EP+E8oE6Q7nJ9AOR/2LaAbfIeB1rwnsh+gfz86nyP+GuJ+On5IiJuA9iFsSr68tHBwotZhn0RthA2UMYgyvkB8APHapYY6oNwPQI6l7MvJexz5ssWh9JjcRzPyGch84BcT3o9+NtX6jE5ENocwmc/4ztCTkR3K/UUjgXfpRMukZmjnrfEmU1x/+DfC3kid1f0ksmqDX+ugLtO4xvdh74f/PHQX4g5bYgq1AkTduIcdW1tb/yskXejC6iAPPLsRNoEdRngVYTjx7WmZfvc3h0bPhGwuwbHCBGSOKeSf5e3R3DSV8Bzy56CzoeXT8EKDOrkq1o9r+qnrz1u8CZ+JTeEdfDpIdHFpa+hg6ho9CnV3bXwieRx8PkoYQ5qGkoeg3kMXVgQe4vWEL6ZogC55JLJY3FlXQf0+QT1jhW5tgjIvpOwyYKyCQf1/k/ZpwqGEtbp883IBL1nbOAomowyseHiO6O9O0bUCyivTxSqQvy+prBKo40/Mn6JrDZT7EHXqYFpAPsXrQR8hPfO/TMn/EUj3/AP5aCzEHeSFzbwzoNNhqr0q4BOwIZ+GAso7IyUVvxrq0On6Yp3r1/2koLfc9cTVAQ/rMarsp7A7n8HtuRcH4X2hHwuFNQR1Xu6shvTqDHGtYXWeFc+h7aUis2/9Z6QhADyo0uMgXp/4UtMFfGQk/Vbj8gL5haHwvI+F/hQipt9VIOtnAjoxkyOvU/oCjVDKSd+C8FgSB4iHcwt5vmZcHqKjzPXGM0h37UO9KwiLST8lJVnGY6YJ+CFJHEBXQ17pceD1PzFPmdXVA/n+HgUkoO9SQs4bviiC6EbKmKEM03Apn0EZYZtBf/skeqN/kJ+HzPVe8d5ElYddDfYI44zvviIVpJ1Pni+lqHX4h7oCXlNBAfFwtIP+lXwzCd9JSaYVu18VWRAmeJSyI40Gpmg4UO0lf5MfOXJkWByJf5cf963yygUyB88iPEWJf9lIJLYDFXO1L5w30dMfxjIHpni++W7Tp0/XOFlsOqRdbII8+UvDEaRpoQ4Ho1w3oC3qEBn0r0x6exiH2mvE/cPHmjPsRvD621UbzrfVAZ32CpT906QTEw7ivzGS+EWEWJcWlPdDQthr1IE/L8mzFV/LbSxFw9vgXSdvZHz1WmXgHoKGvTAgku5i47DE57XzuGdo9v7azzhoWrhw4etlSAvLNXWLl1Ye2ZHyyLKzbSw/gOjtZZC12bdC3GayPklGGRm10eiFFZZeaCwViyTP3pSmOQvz0yN/DuFO0yjjKUJ4iFVB+meTbjaLu0RbMwtL6TumaAFvVPHkIE9Nw6mCvNlBQm+wg2RSUsA4cpetPyQPSq9Iudpfqg3nChVS1PTsSh1QJkUebnyCPNmS/kb4E2RSkmm+iD/nB9SWIopRD34maTdAs/t0MTTCx1JHigaMU45u1+GGmMTqRk8HYihCfKARqEsQ/4DWGBpTms4jxRlEwOY1vey7oF70vHmMw+e6+2nyJPyM71heAhjuH+JlwQ9+F8Jg5ei2Qnz4BxDm81ZoUNJg6JhmcyoZPgQZ6Gg4+yn5riJ9QhI7ZoiGl5Hkm/uHaP4ELmN8cX6k1AFlfoawWD2ukR0w6lliC1ANhw/0vY+6QCfcijLQ1VquG4EGtQLk4SQiuJ8Yf1k+8tCjbjaU9YnbSE9paGgISzoowwB4f6BXEvIzKC71KwOKaG9Zruklx40bZ7nDqYMmjALTeCk1YdSApPblFeSZVHZa0yLseCd6FPhYt6JV2132roaUfhbkw8RdQ/pFz549HUTq4xW9SVNTU3ziMtC7j2ADKH6tRF301CodSxs5UM71NDw/U06NNyLumlSNT3kG1xtB8s+4+fAUQhSfLNBpg0goyyOdgeKukGarKY1iDsFPQIwvKuiXaAH1WkB+G7ON7zTq55YF89uwwhJP3CWe6n0PQVxmuGsTw4cP93701e3wvBsbG8OneGVRU0Fu6FtSCg/fN2jYSfihX0daSzUoB2eiox/LCIKuXNRhmetKrnTXvKnE9yN9R8L+SRQgfj6hD6G1Wj7xJYQDyfc4NMzeyOvaTtAJN1Qaal7orHEo6gyUG58XHmTVtaRmBsM1w4GSB1s8wxNyr+D17BkOaoutt15LS8t2UvKGZxVwo8MInuNHuVZ4Vc2ePTt+KMZjrvtV73tFjX1N4CfwIq5T73mvrNG2rRfyocybNy8+C4K3Igan3GAMjnnLz0vxz/s9JX41IRwehWkiRc0fg2J02n+mlE2lnAN4WLFmBW/Y3DSo3u9vIBxC8C11phQuGdAdCLvJJ/QmfpwMdDuu+Ql5ynwX8SEEF2nFXvDvlEnVCBhHHp8KqKvW+t8cRYiZGfGnQjEBecwQU/0/m0LYpUyHxOwHmWXsit5caDhwZpieUBomercroP6HUfcRxEdD362OcsoYmlStwwrHOCB+VOJ5jJMt5XmMYy8TbzfXcnfPCK79AahuKq751YxxiDcbB2WMQ74/Q7Y18Y45c+bEjCYDmYuPl6SojeEw4g+RaQKhOIMJ5KMIZRAMP5BwB6HGQYy4M4Tic5lCNBCCn6HfETQD6JtSFirhb0AOWToGvfWhEwgukZimz+VfE/8Twnx0XX125qQF2K0ZfQm/VSfDOCFmFQL+IoL+nWfxw70dWtwZMiivB/Jz0XO6/iDhx8jKoJq4P+A/CTPQi20XVVifeuXybHXV0E90HHxs+UPXz/1VvNBlBRvZ1sja38dVfkLnzp27qTw6ueHogfxb4nnB2Nmi6cUWRl2uJPiy3kJwucl8Ou2WOqLfSNxysollBEEXjth/04UurDI6HTUvD7Zggr3U5rS+LfhGbkZ8M6gjc/11tJG8gu+m1uIOBsD2QL/m+0o5yx0cJn2/yw7eHWi6yOqYyh7LT4QbNScyLtFfZwp6qzQ76cKKEQ3HLongaN7VcWdQr+S32wbq6nj5jPFjTIK4Ou5U2uB3cjKDPtdupiJ/DjqDvGUjyQsNruc3W2clP40b0/26Om7jtSFrNnCVf2vvhXhswob3O+4g3q2VDr79DI8hn172xl8envYvIRxbPMiD0slIk7Sm+KeI63LwgjoXrSug4fRngDmY3snZoS/PTsh2o5EN62pAnSNG2In3Idqj7MNDCx/hKniDtYbqPip1T/G+8DX+yesCqKeeeydBdVJfrgEQ2OM67f8e9xIbqF4MULffc80w3fPiHtHQ0LDOrrK7I2TYsGHjeD7O3Jxt7g2fjbd1wf3tiu7x3OOehDIJEcjdjafTvMsaF1JW2LO68O8F2oATWC0a+xBG08azU0OtDTA1kNvIUJan2iHvHlnuLpKXGDtRfxfYHfY4RKsG3akdtw8kHAj/Lug7kb/YflllhQKslL3yJUb+vZ2T1JiTquC5H0In6jbgu3yuNLY/EnZvaWnREWDwggULXFHRXKTR/gz0XX5crldJF16esC3QBs7hHfNkotp+hh89GhFE888AFN2H4MR2fzKUl4NCHOGMRaYt0iH1W+DLSId0Rxhvgx5KVLuneyCnoXMj9ELSwnREXudxrrN6goGT9lPRcVJdQBmuDXvOk5V9gPSas6NI1xtaJw47Er+Uv0anup+9U5DX88lGcV33UnjdA8ibPZBcAnRHlCcp2PFqUJiOrqbGC9CLkw7agzJdodOG7NKmIwLNZovhHTFeDr2OUFbHeDG/RlmxhRz+aL4CcUhABvnd9eVITScRqa5kFNHNXVE6UFxM/tggJNDRTu7IaRt0jiFtEsP+3ZgrvhuZJlVt1neSdv5y7sGO13vfD7opuo56PTPpZmS3kU/7tecMvJkQR31UQf4zkH9JHr0b4d9BWK1FFMryw6Bvg/XZkmtrQnY19BrC9YQwspCmcUh7+87I3ODlfpcOq5Ckd1u8ePE+PA+PBHFfz58Iecednf7B6LhwpIe678O/KOc30KvRK+0q6fqbvJnwiF9vqMeAHYW+i2/joC6Cab93+/+IRYsWfau5udmTg1yM8gPn++XCj/uILqP8+6AB5NoAPGZuN+p7dlNTk2buPYn7Tmn3mEe+q6ZMmXLpwIEDs3OSS+ju3XF06TL/7YRfUO4TpldBsusSjjw+SFQflJ7oahNxZ96l0PK7ouMildf2fvXsP4GgA5UeXP425reN+25eyvVioZH6aLr2WRxAmtexrAsg6vmBWawggPIfINq3Y08q9Dm+TN5ogLjGkskpTeecWFsg6jkPeXunixpuoXStQrv/BYTWJNfhJY7i44GeGsoA/lPKMtDxzJp7U7L5PJfK+XIB8XcSYj+w107iFQJ1l6kD5CseYFBt/d+IBEDa7dTrY8gOhP85NJ83p4Wx+kxi07mAn0K6J/t9m7xO79y8FftwofMJZfSIXjgVCXTLNlXXGtB7UDlU3Es4i+iJ5PkufBwrKOCrBwLEeV5QF2ni/C/odOtDuITwhDIB71pC+fKgN5hwR1tqpI8nuKHsl9D4HeDDBwTyMKRm471A/h508+/xUHURdFVAObpPjkvXco/05Tyfo+FPINj5BRIfxjl4X/wAuqdEQe2Azr6EfA+/hjRMnTq1L+XH3nBkHinm7+VuhE8S/qpcwLvdNqzZ8H3Qi5Nm4CcRYq82MtdjPILDDjtfLzwcSXN/uceWGf5OcK2u+CtZ3syZM+Nd4kPhRr3IB41FUahrWTcRfg/vTk7zLCb8LaXr//1H4v5m5XcGtvVssPXAmfLOoWtndiTB7cmuicU7SvwRyLbmEcS/pZx0vRLdKKnOFILtym3dU5UJ+HzeiefLnUWIBWeBrseanUu4iOh+1U7HaZWLgy5YenFlU3kQ4aRF1EWzLC8PCv7SJBPRs1WBbBsu5q5Cde4k6KnXH2oDFu7BLidD0HBi/zJ5xhA8102+dCxENWDaQVqeP2hNh1QPqLqyXg4fIH/16CLLi90TAr2285cqQDYAnWdSuouaxU6ByFFJ3eUS9MKvW3BfsR9eUFbdTkcg6j5t2rS6Uy7K8/d5qi3nMlfZYwUbma4oAfiLxo8fX3PSBuLuXDNW5UnX8p+9BHS8i4YDP8NGHxkqIKk3OtGY0anb6ZAe7r0CvmYrtyCfi8GetVcvxO/X2to6lLzxUiHzZa7n67QbIQ5eQHc8vG2pJ3wcG0VcF+BwD8pA3I/0+02HPka6I3b933XHNc88QgdzArI4L0DAx3mBsH6cYs+/gK+72QO5rr3PqsM17bg7OMyRfm4qYwnPPft/b4d+dGTwd+lGHcoJyDYh5Gf0KIOCcLrMQOwu6PgwQfWHz52lu6UDtLcjQ7kC0gej7wqQ+XwfY2s+NDwnBHLLiE4sg7h9QryjwOdZ6pvfY4FOje9+e5tOA8OkydB90X0C2p8h5E1kcjlLo2y5KDK/qjaYfJyyUy2/mp5Z5LlBOexOOXkqsAOV0ZPRw5l+qIByPVghKoXuJlzfgx8cJjpcj32DUF1IwiUZ/b2IhwcosrPRj0MjO4ObC9DzfACH6p6kcgTD7HIcIXGH8rEfDz3vyQ6q3AP1le6PTvi4QbVLlK8BcW0YqCzVu/QIqCeS6I2h12sceJewUst5ltW/f3+d9hzx6b7k6Sf6xvsye9hIHp1JMqqNYfzQoUNrrmWZkA7TT8o4mueXz1QeyXC+bIzIQMepWad2HEH51XZUb9XG5+WpYR4K4v6IX5HnCgN8bHBhCnIodckvp2lxwEYVyJwG/1EeXV3Ij0DWSjiKek6D6k7ksyreJPAno+vU0Cna/8C7Ru5RBLmDdZq1a/qd829ue/PU1jAfQJ1O+QKX50Dc9+EnbbHOQZ1c0atx1UrIvpGdYUq/fv3qHUkXdaDMifxeNQs+1Mm0XK48txEG3TjxmWTbhWcYtm/fb6K8eI94Pk5VnWbWgLwu69a0A2Rea5Xtu6WxUIDeqLFli8Kd2+1F3LVx5/r+0G7KKA+Pns+G7AuQfdzcxKFd4TCCNxmBm/gI1EMWr4PeQicWJ1gCjxL2zD/zHw7fA96zJBxpeYMXI/fE3TvgfXD2us4zP05cf8FHKXu52wrReT8/zGj09DvUfrMLfPuVIu0v+b7146+5B+IGOw/9DD0m3mcRjiGUr/+hLmd2ktq/7HT8cjqcdL9E6RApo8NL1B7o60oVu6Aoz47ZF9Wpyr00jt+Qdi3l5JfaqduaOp5qE8uYmejqIE5IFtTbzqDGME+dtUH1I2xMsJOL3XJVkKe4sVFGXccY5N576Tz5eMQ2Csq8j7T/Tbw2kxitMoKwc8mH+pze2NgYB+jBh6tagiP2D5LP3zj/5ocTPAbWKYL2OHft1RvN1nz51zWMHRv7pWzbcfgN9+Kgol771mbkSMf2fR3PbU3b1fLBRQK8JBq7YudaBmJtPDFcg3r0U/xvBnjntW7Q8uTn2H4J1fZS7B0rA/T9ojj6WMhL9ZFcls64ScVh2vvUIfj19z8i5FNifXCdAr0fqSfgPaq7M+93h+fZduFQt8MUox7Q1REo6kJ+773eCUxxJK8g3R85gH7d6RU6xT4BX5y9MxBrtMxTVX+LaPTwsaFMwHd4oQXX1IHY9Or06uTI1IYO0yKB3O29+TeuO71Sh7RipwBHpKS6QLe67TR8aKEfTyKfZ2w3aQ90PC0q38dSnp0vSwCRjtQx1Sf/LPidoHnLrUcrFwdw0l5LCHsbOtowV2p/tGWQL6ZXUP2hi6N4FcjL9Apa9r1XgVx/ZNM7m155HmBNp4bM6VVM84H3VLNXnrSB5I/fAXqb02xkhmyH8j3q0E47A7plesWzjnNtq0hlZzvjak2vvIHywwh6eFectHY/Db8DPeJb21LiB3AVwOGaHv8ee+YX4zL4Dj8Euj3sSEiLuWIGeS4nzZWhRspyg6CrCzcwGop/CiL4mo1C51bSnL9fANXYegvykUmlBl7DxoaexlWNh6dR9l6Euqtb6LWi7z04TerOtT3Bqpyll4GsG/fgdCcfd+sDjh+dfK6O1HwJ0Xd3aRwqLFCpfl1LY6Je1SFr9d/H1PwWgjJd2cidp6tvK3TXXR6ok/P0B+ShHyHEmYYZxF1pPBK9GFF0BtJ9dnv6uySRCwie+diZ60U5Ja4COwxHw5Z3cL1GDo4lLf8ToVG0gbwtyTyupGh0nsAzdQ/bzdDdibsv7tOklWkfcleMPBFcfkd0riTUtE2BbADluIf/ZbmsP2TIEG6vu3v+juUe5kC9D8/47HCaHem+o37Ua/yq1gDVDrPWPscL9xAXtDd6bP78+XXPjybZziB6YAHvzpowJAt4jXOe01R2usJqYa+eWvscDckt5TUvJ/I3tGm0gXjNEe0CcWxpykCnZr9fFVzTbdmrBMpzj74GYXfbVP8XEMXVnPTqF9SvdHQ28G4Pi5UtAe8qxhhC/or+gZBHUX4Zo8cn+hrk1f9oE0ZhqP9MIf7hgSDuP2TxyxXGOnjPcXAFIEDclSjdHsrzQRYnq7cH+eJ/BVgGoXwYEDlCOIn0WMFoD+TeU9wDvHaRWFjoDJZNcGdS+f9c9WA6wVWU16WsAdqI55zGsYyCa/rMy7Mi7s6oMhJuD9LiENgM4lW7Wg1aW1vdyhcHsmRQfmnDgnT/14LuG/FiEr8yEgB83eMSkXt2xMykEx1peyB3VTLASCfKRzaE6+cRkiO69iMdR9fTU7ptpmakQ3xTnl+MSilHg3Dp3OFdrfPYh9hBn1G9X9JsGy5+RCcLr60s4O8SBVVAuiOdvMDiiDFvrjZNW2q1z/B3c9fb6Dw815hqZ6BPSs1Glgx09MOJHosyHNnMqKdLmhUetGDBAr/EC3v27KmBr1O3eHSsg7o+wEX0zPUMnivUyUDHs9+tZ937aAfv+TnKq/FdIb/+DJtRbzsi79Xn0qlNBp3e3O/WTU1NjkI0ME6iTP1cAqRrfJ5PGTX+Lcj7E6zrLNJ8TqXOPO8tiPulbaBRzmxubnZvRnhYk+bq1hDinjG6Mve50kh1srHO5x46HG1FGpfs3EGwPdDfsKWlZYNevXrZOVr/mZS7IiNqwGcA8ePmPfo7dTjUuB64jltAG6mn3uYrZZ9Avyf1HEh7daqlE6QLKuuyE+wagWfriMZjzmzfnu75gmww47k6wvdQa/sP+4EJNT3pugYqquHYRuD5KTru2aFVg2kuD9sZNdMb+490lHmjyn15jDsNUT96/vQgbJSwUabHSJjUKdCTaAR3GC9vg47lW3inmTqlGeQNNnZfLmX+sI6YIh1+IQ18CQ188dy5cxf37dvXr4/l+lJK/20bexe6sMqdDi+HL7grXb14OTwhoRcv+/q87A6tDNol/FoGJThXdiTlqMHDh3zx7RDsDHzrEXWLlxrqy2aIl49QXmbSfYF96SOga9ypTY5LlZWXPek4zJf6tVTHTsIOo/piO6WKUURnQN/6FjsL+nZWxn2GdmKOmvTw9CtrJ+dzyvdqepxZQ7rUL4zPL86vyTLzIo8OlOD1SudKekxL0YEtz8rn4jPSU9UvldMQl3lj562UINVR0OH+LFcPGZW18Ju19OnTJ55jKqsLXXhRYAv+cRrGaizUT6IvjdCXwUYeLzxxabzkBBu3y8fu+XcO6FaH3LgNLvXqX5C/+AsnTZq0ZNCgQTZsv+JrdTrwnw5+Bzu9Hk8++WRD7969GwYMGOCIMHdednZOT6Lj57fqz/PX/aB8EIg7JbQTzIbpJmR2eOa3w7aj9vechFyflnuhpxNWeorVhS48j/XW+39FtBvlhsW4aQAAAABJRU5ErkJggg=="/>
          <p:cNvSpPr>
            <a:spLocks noChangeAspect="1" noChangeArrowheads="1"/>
          </p:cNvSpPr>
          <p:nvPr/>
        </p:nvSpPr>
        <p:spPr bwMode="auto">
          <a:xfrm>
            <a:off x="304800" y="304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18" name="AutoShape 11" descr="data:image/png;base64,%20iVBORw0KGgoAAAANSUhEUgAAAU0AAABlCAMAAAGJoXGPAAAAAXNSR0IArs4c6QAAAARnQU1BAACxjwv8YQUAAALEUExURQAAAOt2Wut1Wep1Wep2Wet1Wut1Wep1Wh0dHR4eHh8fHyAgICEhISIiIiMjIyQkJCUlJSYmJicnJygoKCkpKSoqKisrKywsLC0tLS4uLi8vLzAwMDExMTIyMjMzMzQ0NDU1NTY2Njc3Nzg4ODk5OTo6Ojs7Ozw8PD09PT4+Pj8/P0BAQEFBQUJCQkNDQ0REREVFRUZGRkdHR0hISElJSUpKSktLS0xMTE1NTU5OTk9PT1BQUFFRUVJSUlNTU1RUVFVVVVZWVldXV1hYWFlZWVpaWltbW1xcXF1dXV5eXl9fX2BgYGFhYWJiYmNjY2RkZGVlZWZmZmdnZ2hoaGlpaWpqamtra2xsbG1tbW5ubm9vb3BwcHFxcXJycnNzc3R0dHV1dXZ2dnd3d3h4eHl5eXp6ent7e3x8fH19fX5+fn9/f4CAgIGBgYKCgoODg4SEhIWFhYaGhoeHh4iIiImJiYqKiouLi4yMjI2NjY6Ojo+Pj5CQkJGRkZKSkpOTk5SUlJWVlZaWlpeXl5iYmJmZmZqampubm5ycnJ2dnZ6enp+fn6CgoKGhoaKioqOjo6SkpKWlpaampqenp6ioqKmpqaqqqqurq6ysrK2tra6urq+vr7CwsLGxsbKysrOzs7S0tLW1tba2tre3t7i4uLm5ubq6uru7u7y8vL29vb6+vr+/v8DAwMHBwcLCwsPDw8TExMXFxcbGxsfHx8jIyMnJycrKysvLy8zMzM3Nzc7Ozs/Pz9DQ0NHR0dLS0tPT09TU1NXV1dbW1tfX19jY2NnZ2dra2tvb29zc3N3d3d7e3t/f3+Dg4OHh4eLi4uPj4+Tk5OXl5ebm5ufn5+jo6Onp6erq6ut2Wuvr6+zs7O3t7e7u7u/v7/Dw8PHx8fLy8vPz8/T09PX19fb29vf39/j4+Pn5+fr6+vv7+/z8/P39/f7+/v///wq87+kAAAAIdFJOUwB0gIvv8/f7P0rzywAAAAlwSFlzAAAOwwAADsMBx2+oZAAAMCJJREFUeF7tfYdfE1u77rnn3HvOWpMACthRFMtWBBW7WLGiIjasiA0Ve0dRsKGoWAAVAenSey+hhxJ6IJR8oSYBQtr7T9w1k4CAur+9dW93Ofv5/Uhm1qx588wzq7zvWmuG//gV+Bf8UpCsXvR3H/3xup/+/Bpoq1U+AAqyHfVck/YVkKyCWCFkrll7QAmhIGeBGigQ1vRCjzhLxauqna+uBD7JmEtndcuSzJkYGYB6/UgKS/cJUOaYiiDbOb3gbmE69V4jbbOFzvpB6jsua9qF7RAbTqd9FTTXRhjFAhmrpjUNQKhNJ7gLrbDEUHPBNOisIsW5MJDEQgQPALMXL6QoCuusmXIQlM2NBSJJTL5gIKtEIJajBi+sKMghWTdOQ3NHu1GTEIViaV3GSqLlugNZIdEqL73KO025tIxJ+hrorORaXy5bfLqlkkn5KjRZfxG0JeEXQXvKv8e/BrIupT86mc2vgGR1jc+A69IzGafhWYg29YsgWZ+El4NsnuMbgLyroBJnQ09PHhRKZWb9KhHJkQvl5dWVZQI6q2/F7ZqdY6MxTm9sIIc8yN8zgECYR1HWdodAaeNBGZH7Z0lzbWqC+1vWR0gdigZv95dAZ21tiqKObNZBdUX0Dw6invwdyQZw1uwyWbkNYHW4gcJqhRuANCa/XZ1UFAR1FTDlrB5ab7iZ0h/M6iqqCriSinrqktaQrABPpiSSIwb94PmTHqLwxmDElG06q8zRlhPe8e7xbWL0Z0BnhcSsrFWrb4cMY/o5mKy/DP/6FSXrF2Ok0dfbtBvfA8Zo+TWQwROAuen+Bk/mZmzoJZIkXzbWZvn1YIzuhBp/hQxgkR222GrK6iUVPK/0WQcp5zweaRcIyLeS2fD1gjZNonAdkwDmmq+h0Fz+1fjWAK8MgH2HXF86WKVD78n3wZ1J9HEWYDVFvikoUWDA7ZGBZGceBAGrx/qgEhdj0G+c6Z2RWEe165JMFFT07NQYra6C3qZKMHKYvQQmKHDOaBDEtCpUtFEKnEfrMMatDDH5DHpHdqYCpcuSWtJGimC8whCwHjmkr6IQ4WA4e+BGtbSXgUzX394W+nonjDsHGSCPotNB+uvRO2C0viMT1HqXgo+euXOkHD+ujI6vTVPTBzCpcwCkWtBtK9kiEEDFQdISTpPCaECaA/Shbuabgcboi9oOLmlufZrOKO5KruIzAD6XPRgTWGoNJrBGNdrePuk+uV4jYIWwyolRTGHG6PgXSLI5JhTScROdn4GW6YXcJbebn2w/daj1reRm1MojL/c2LtXc7m+B1ihAkUziOHfrCygIOjZzvrihXa5J/iYMGh2ERqPvwr+0vcBfACOv/vvxuaLfj5E2F9lqN74DjM1Q7Q6BJe090UgLIu3gt4GxaceB4iriuqwrXXXd0D1uBUl/6sXP1OT49aBtci6KIJvU8TuQBsdI/0ZcuVi/V4yb+U2gbT7rq/EVvyROXQd71sbpyGYUSVeG3Saf5Twe44hU83ha74nFtNR0op4mYYrmayhom0ooaoemPACb4FUHVpiWtAPZTk4kzMVzJP2V5eT7VqREkE2aoBLiaohZakUpF/hKATSo6wy7iwGyiRuZBW0yiRQ4bYzNhlOygMycNoCKLce97h61gUp4/PJjdQv5SVO1b1phOoBbIuTmnnO0kGoaf+i2UlCAfVCd79jSsXSfwFnAX+nMDY5tlmPGZqVXfntBSaNk7BIqMTAUY3wTKjPbFcQUsWnt7kHcS7dEhU75bsda2h75i918qpmC0VNXrAVD0h6O8nDnuMuWOnPDYxe7j2ZsgkRVWRnTC7gBgX2WTmC2eXJJG7RWkNMnqwCPIiXiWrQKT928r4rWk9jM01kkYMEjdgcmzeg4uKJvkOHaN5ePj0bs0Z+osQmVkkJVNTTiZNsdiC12W1ZbQxwoIsa3QWMToBjeAOrDoOxDtsazwl8FQzld+nu1Xc2vwYDN3tJeoUqXYoFLHBuzloX65QOvhKR3MF3TSCwmf119oBynMHtINke6MVqb7YLuxjTkY7np7mJqdsT6/LfpknYuSZ9Poio5UYyBXA2k4yF9AH2j0GQ43A6kypGuWw1y1ZAohbFJyPTz6wElUNDQhi5gp8rSdw1nCsjh+bIxvghQfoCzUxd+J9aLWdfNHcPYtMSw8WOumSJtYScC7Gvddo2xR4OxSZxQaaMApsnGwOUiFjYHXn6Ey0nieBObBmBA7u18hyPFFHTZ9SyNWLSYtrmewn4HBIpl1ZMcBIhOsP7kaWmu3RoUYp5SidDdUE8KlahK21yTr9B9p5lsNKmElrqAx5ETu/b0LHadqA84hfT+Cv19AsWiNL1RjbTN+WZjGXs0NDZbrE5duHcgFXaBVwu19VRKReTG5081Gb4B2nsUsXoV7+HDwFAPSUCVwNE78pLbWbpqfhu0NqG8Kcl/5iXfMK9w51Wr3md30C7+t2LAZn9aSbzfG9t5L6bfOiR5nZnIeIzfiAGbWpAWmQ7hvw8jbP4m+H0ckf/3r78C/vs//vXbC/rb41/kvv8MT/mBxWLt5h+LITy7NF/DIDi/hPTuw6CWaDd+KAZ5qlwKaAL9IpmmbvZeWnDJ623LOP3CtNCzZs/amURQySQbjB0LgzR7PxADPJuP7Xge2gyljW+y4ul05630J9Rdua8J6rYfoj8V90PSvf18z3xPqPNtGOB5f0cccTqlRW/kPLIBwLkEcOhWg+TQXKno6SYA9wA6NS7XpTjsBpe4lb8UX2o4FcN8BsUvChkHeJY8lvfXNGaICvor+UxAGmjucMagtv7wwvpqA/tjZvdJkiSPU5Mr4lzYd7qXzuHKYmHMYrnS2zTUiEVhioW1RYRB/Gx6+PS8Jidtg6B7+THNhgaGc7UbP4sBnnWyttDi9uRY99KPHcFMj5m8C6d7sOavRA/KsSUdmGTL5PJsF6+Q64IY2oukYcoijs1ZpIOOaPbdqERQ78YsTFXBoTG7kUUU9V5zhJpHPGaEWegASKi1gM1ATlEgNdgAYybqstA5gKPEzAnIpLZgioqCq6gQ/KhIcERsjIhwAzxfv+TWg7ikMis4tqSuu5pbWpnykdclbGluEYp6yvPUclm10uWRT0xgPeRV9Qy0AaYsNWxh2draYI1WNE9Qeqwdi3aDI1VN3AaKHpshoHlC0eG5Ori5l7KGYipk2xq29yOsoPVUmhiDjY6N7U4qMJ/yBNnkpeBMcSGYigV4RoxZfuJZze3I7gd1kyg5nYQRYIzWlMxAC6HbOhrkOoi1bzGaXR/KV0GyoC2zuJYe56RB8wzA10CpHbugeYrH2ihTMc2zZgRPJza331LDE6xH4fq3BqNfkPtuSnhOhdfYFVQtkEu5g8xoqfo+CuyzwLE91F4oxUN4ApTlChV54pRWfjopYDPfHcOPHVeHFZwMyiikzoGwgz8DwlOS6tQpspBi5cB9r2aErY3PZIakAERc4nVCeqqKXEkzl7jD4hLtmE45IQ1NcVVQIleVksvs4RLvpLKc1CFeNairqsjRmrgsFfSS4ExdWQvQFl8KJcRaZgo01Q3lSaI5AQgSBVCXATAOUasR2sC/PW7CDZWh9xOT082LwTvjlkKRRWq9moR5DGQ/BqQZHMKTNKKqlvwcUmGSQBc5hpsjWxAfbYMejO3HTdo7T8339VHxfEm0X0NHeD8Ww3m2dVW3N0OTOHXmpElj9MZciblt7P6ideq4aVMnTfpJ8djfnZvJA/BtI6IyMMWfhtl3OWg3vowK6qBmg43syectdDsOZuj70fESQQtapNn4GobxrILO7rwa4IJsyv7kwFc+R3IWImyltA49Nts3Ymtvbnbjm5pk6M1qfKs9YT6WSfX2mbBQgnA0QtQL8EQsHA5JOAjp91CXJrNQMlSuoVjs8EGe16h3mAt3MaKc9BDGil2kFXNRS9BmiEb+GDXMoqglXwh0P/Ek95JHfBEOiOpJRMua+2wrPg29JO7qxrsyjwThZnK4Ka0k68mtk5fj6RCPgOZpQKJNAxMSK64BWDb2ve8zHJJM3SBuDXUAeo2Wkvbfe4kOe4BnKhWh3oSVcGC0AJRoGUkJX6PPEtA8Y6h3AB7Y+ItTMUP0/PCuAYSK+trOOlLhBZTRGHSlJs1kW7IYY4SmkA6wqI1bffLSnWrwS9WcQXj2Sw1IK8PwtAA4jknxlkASdY/muQ96CE8bg16wYEE5RXsI7QZWrS2l+tsYngrC8xHOB3us5Ul6k8p6CEJfiKOG3nfOTW54QmJCecxd39LqiHw2uuFFusLpYowmfMi80HGyXJoWENm9bYl9qfYE4BWrVMWkEeGWEVc1ypsPKq5nggTEeSTwVubTu5WkSXpZKy0kV+5JWiJBAd3lCvJlDcVyUBeR5qj+ZWFfvlxZXEPO6iRnlT2P/dKk6VCeyrxrq1bs2rz3zId7bVciwj5c9LvnX1gY5Mx9eyacExR+asst71U/rbN9ri37PxTD6hEoubWnZJ0Sd46HS2j1rU7Zg3JP4dNQyIoNCoq/591Z15e1vjTl24fEvwPDeQJkiMKyc4uL7z55sGfHnHm7HW3Pnls/ZcnezC1nfFozatPSOHSH8wdgJE96CIce3QGlQpx+/eZDBd/qlQ+3T65WMW7j98fh34jPeP5JQXj+tzZC/nPjf7SjDX96aPn+yfE7jC79DviH5m+Jn6dZr0eiqD8DfpZmt9FhQ63z9gdjkGaP5msYFC0TSofMqjOQ/jEd+wDNy8zgxgjcNNul3RqAfGdYfBm9TuzHYoAm5zk9EK8WdfdrBn0y/dbOuN6zQ3eO6urKi48HHFZF98fRkyreaxaN/EhoacqDrXKIc1qv6MhgfN9L816WZh4znR8yc4JNVMarZdvpRBB5Po9/WXFtFbPzQ6Gl6ftojw8J1nOLQjPpwaveBR/p1L7dQWaM9xZvQi++gvgH/sULKrf/Ad6xhiY/xqAe4kTKvBdSHr1YS2oqhbZggAP3SIya0gowr46k9gckBD6/E3/6S7Xtd4aGps/znAJoCmsM6utIpsfgFYdKoRil9PRRrdIC/XRo2ERPiCs+Ztyvvp/t+6VB8S9D+QUfVT1sYFc5fAD0a9DQrLUhd7yKExMHIcwKBpXP6loDhHdQZ1lrSeDWcXS/jE6WZBRlh90kKtOo5tGo0A4mkYJbzuwPvQb18tkSwqSMyVmtTXQZm6bdonGN3MZfAA3Nfp9KqGwpSu6uamrLZy7PYqbzrsv9Uizqdt7iaLyETqrJqi7Jak4/tSGX3gPMjMOyB8dhj7Lp4Ve2u3aXhtpuEykgzWzNiK028a15kXaLxlX0K2hCRVN/mY8ksZZfKufRg2UQ97piyRIrw6cGmxdZ1oW8Iinl9CpBWdrjqDB6rI1IK/ZBQT3dIM3P6aD3ZWLp9EltYkV/aSZpLNSVnYIsmbCJnpHu7vFDAWIJNOZyyEV1CeRt5b3QWSkHcWnfVdRamkNfqpjDIT1JY50sn8Rc6goBaXZq1CAvy2IqrJZmdkFVsiyF/zAmtCs/mpZT4m48TjATbaNMW8wNDxKGndXQLXp7MsEtqvkZfQaBPyLtAQ+x2Fhb96cb9YGQTbHxIejXW6eH+xZP1EzaBKNwgNOIjXEj3EacGMobTqBEOEbJrqIpCGEllNFmamAjaxwLWUIvtQHU5ka9VRRmIxvCR0NT3Fq4KUvomdl9NLY2illTovBZdXTf1Sdv3C/Z2S99QJI4kLk34EXq61ZZ1IA7wtC0MJHKpltpEmiaECcGO1wtH89O64TFRppolKEpqFR04N3gijht+odh3ujDMNMCruBbsifUQ5g1TSGdbQXWrPC+9VgowzagXmjcpwqQqDaNIkY1NBtPlnOgv6WoMuwDt7C7tKqQV1gcK2prbW4Wtna3Zajl8kJl6Vn/j6E5feo40A6wMzSleObuXeOmahIYmiV2phTOlo+frwL1UJpqlceasWgxoZmnmDNPiTyxVO8qXEGtUEo5N1Pzdu+cMFttrd8BN6m6AZpQbG/Gpkg3rqFZxWs8HZXfXpiXGFAGnPanY+bvM0HU3YiIkPDQSxTGCOsJoD0tMrK0mRSuIKYsDtBc4unx9IMmgaZZSK3McadpLlAOpwkrWE8aJtE0OXBs7KsJ3fgtjiA0+YTmrSZqg6fHs0Cw1hfBNapehncALDKWpeL1GYfRIE2I6qngABT2NUWS0g1v0MSH+3WoXHXKFhXEIWR6CGG35PRO6M5oUwcrmUkvAuamL9FtULVp5ztpmidxH1h/iWYXtRWKWRqaXDz+iGLaLCzR0nSG2bhR1dTL0LxO1QMeD1nIWEGUl6/Gn2j25Ui6Qd4gTcnPbQLwQlTtW0xlygsmbelPQAt5HA/sXVZSlpdQIYcG0GoH3lQQaT4N0Vh8U5MwwaAXGjCFFlCp/TqzCE0zQw3N95icsxfr6+nPgps4C2AM9oGl2ByYiYVi1nngjUJjqRuwDgvBiVUD1zBCc8b1lWCW3mKKNGpamtCbxVG2yrkcRRjxg59sfT1r24sFIa7vjsLHBNxU0wwLXxal3k+FCp7AHwb8uO5SRsXMeE0LRZcdUimb4quB26vm0Ym1lZrWX8zkzEiFhjpoKyXqNJKPNi4pPMJSOci49AqajHjSgvLLFSAsIf1UdpJCSE5ujuMBl9gYoAm8OEUaNMSoGnwB3HaoqY0w1g3vW2c1+cUUKDKDYw/BNbYyATIaG6BQc8aPxCBNtQI4Xdw0ueKDBJ7oIWM9pF/xZImhUWPE2sgQvaYD7oqX6Rx4J4Vo8NF2kKo+7bzD7wzyU4M0CcpELSkSSE2Ae2iDKHcii3Qm8j4IxcsOYvtxr7ozHara6kEVAgMrWRTaJVm/Nwabdw24fD5fAHVx8vsIcd5jVqk67g5AKJp+CK3R98vK+cBTvKiEsrgb2vw/EENoqsuk3K5WKBdmPdbRRVhnNE+tXrGnN5RiIxZGz9riihKlJa1tnLpi7TMAMuHPPuEwDLfXa1YNq0SMr5JtavAcnMYtYNIA0paPXBoxAkNo9vMkAlE9cCH2ysTJ40cZGCc9WLJcGZc0abzxZCPj61HP3r8TxfRCYPN7TSsDfohUNy2iFv788wt7dDTNQSIaQ3/p6X9ouY+vxTBpAPcxM4X/dQyh2SqSirIEzeXQtQ8te5l6A92YGeh0b+b9S+Fob+o8r8bEkOBUjiyuQtGsnWkNxP70V38rqOERJjTV0N7JjOWCkDQ6RG16E4S0fgM0N81GpAntoU4C7EN05ejQLGpn0NoHqi8v1R5Cs7EbOpIKlKUd8IT9IcInZKtwlQ5CxSFZ11kX3i2O6UwpyPL36ZDGwXFtZ0nT3D/5OkUtByfSn85QC5ZR1GqJwsxyI/ulndFBiiJdnrshi1qtHKDZjhNWzALxeIQnhZBT7oVOZbHMusAXJ8DSdVbseHfMQl9aDzFAk2hQJYaOtOaW3gaoxtT72vW4EiS1fPV7PLFxI8at6ub26IgauJm++pE2TKBpHsAW5ftwKN+GHVkM84xqynRPK83RyhyJLbKuXkYVwuuXXc/w3QGaD3DbHVStTKa2l3esxfGitEvCIHyM0EyEFWhbnhTvgoCRAxg0Bmj2FUO9GLokzX3ySnpN5BnPsexaKEglHR2VbpQ9zpV0L6qsooDMfWeunaE7GwINTQWkIy84wW6CNmzrHzB1GZgb9YDaxqADwumH0oqPmKDjWpqqZdNFKegptFPHAHbhNuLdXfoJLdDQnEB805/Y9sS5+RyDNz1a2dpFiifpKon3zpsJHa5s0nltfqjwcTVDY9eSIsNX8i7cuX7/3KvCBM0pGpq9kIpeMzT5eJGD/bEHKvOpvYSmfjuhGQnr8YVI1gDNTjamKGTxieYRfCjD0EJDcyKpmd2uYzC9lHokBml2rirqVrdz65sgTw3q7bqTWezcwv1GCc2BxAsgd43I0i595ej8BETHNWcMoekFJ4kLodZfrIZulcLceJBmlIh1Cjj4OOzWoWPBe1RKa6cdJejQ0mwnfmWLzhCaJMyarnm0ajg+VaHgJd2iboFIxS9TQBv8hBD7w+W2l/XXvBFCB6FfBVwu3NtbUR9jka89IwC/J456L6Tg18RVw4vVr9noJ+ylmDuZ0Nw6uh3CyE0fjydTyIE4bNbkDESvJudSB7upIwA7UDvMwFPZrPnwDsfD8glSYkl/Br7AGB+OTzQV1zPepabGZZQ+f9pkJ3u8HLHbSTxIfXyH0A3fnpDCtK78GD//lK0rXw8E312FncAvVIGkkC5kzxNJBBXqVatSV5SSTr+uWAFded3Q4xfVX94I6lBSTGWFTHhdUqbMJ21afZEC5BF+Uj4P2gskUEU8IXXnRy8SqH2OTzQh2mp71VY7xzMZHq/Hhh12uon57dGv3oP71KvyDa2XgySJ9k6HznUtOKSJf38shtAUhDqarlnntNfdOyMqOODkm5cuAenFyT5XdyZGxZbwzj10mrdh7+5VDpF/xAq/ITT72+69fjXb3SP+atqjhudHCwpev+/qEr36AC7gcjM89kLKmr2bzV6+HlhE80MxhCZpcgT7OPyq6uKAFwExcfHBzccuNF7JuyH7+MiP4+2W2qpsdy6J+WVjPr81htGEfu96aX6J9MLJ7ZOWXMpx6zxXlB72wmnrnZmLzhYIOGJFfq0244/GcJqtzdnxvLTyeNs1eTbrjKztzu05aLdy0QZz98tHqoWc4qBa+sGDPwLDaUJxdE1XWlFCrvTm8ZvXls2a7rPCYtkGj7C00FSvynxlUe4fUX1ojKCpnVJXg0JR6+9nVQZeN26Ed/aSlpLESqDUBkE/HiNpDoGKuH+kEdbs/MH4GZp/Jvx1aP4loJ38/9Pj//xfLeF/8L347//8i5TNvwhoNbW1/h98H/5R87fEd6kpq8zltv8hvvyfFN+hZm9RjYvpyoqk3+CdDH8XfIea3b67d+7etPU4/XzMP2DwuZrc8GTt1r9F0yH2/LR/Fx2J4ks6xSKVNCvvD1ua/MPwmZqqQLePtYPXrVSObBb7RJI8rrC0WyQGyYafFprNKAJ5m7SmtaW0vbvvC8o23UW71u4JrI/xzfrfp2aPy6W7D55XaqYAOji5ZdnRscXaWSCC9qLraPOM6fN0lo5afd/a5ozbNcvtV7bhFfqzTQ2262xNYVYBDaA1LSTk1dndJ5a9EZdancz8+4s5Qs1eXlTBnjO8MC96tBfK0hs6s/wTmhIbtUKo6pwX2lR0KtRqpVRY6H9+9vko9wl2Hin8DplC0d9VfWSiHf9TWeYGPXYJzsr1srzbVbTH+tHAs4V/ZwxTU94cf37BgYeB3OLYAjWoakorA3zKO7LCBl6+0XvX5BS9rdK8UAtOuIQ/XqqdyqNVFD+bcmhgKEfVFPbwVVagf/jbY95xd23e/jkefv+dMUzN1LuH11q70yvuuJG5anFZQliKFDpTXQd8oI4N7PN0rS89NimfFFe12zKjOcfbyYZo2S7mscGgMSYDjw/2PntdXHL+wceYV9dDSvLeXhu4I39rDFOTn+u5VNPzloV/zO+McA1VQ2Uyd3BqX/ZqsrFbFwi81yEj3RU3Tz1zXLPt+cnzO/SnoHV+zaAOWzHqBbNwjUBVm5eSmJFdXRN9ZufT4AD6HU+/OXJ943+R2fYE7/qvLS8vDvaL/tQvfCeGqSnw3H8nUwLQz2kXRXil11aVgSwngZfeMPDEnqr/8dYXW+dOMJxuZOPx5qT3mZXWL4/dubvJyHgUa/quN/vsanu17aasrYkb9ZHnm1OSkvRqz6Jd0W2f+vv3q+ZbDGCB2fvPpqXV99eaaQ9bWJhZBn2lkVCf1mexTmuWRLS/mKPNT7BgObMYYRC8QyyMBpb1jcR5PTyDXo/8m2CYmqDIv91B3PKshug0ecvHArEwvb1VoIAi7uBC3EzbSQ/KJIUH8fxHnHz3RXj6nZwSr5V4b4Kw8tGs9ZFMHnVvaRGPx5dBX6tC2Zz10dXn3bVdWZ+6+0SnQ/bHVxsgvM7ewX5//OclI9DpwBGHhfpYb+MhhwOOqV9bcK3mRudo73NXuJ29w5E1GI1Zd9z+8KkRr9LpyIppGLaeeQiuGKI5v1k0N1zN7oqiHHF7UUtORXl2LS82SaTIT6xUVJamcgafJ+14ZDjZZNTYAOHr8dgoDAqm4Ym3awNNDBcs0juledWZujuVKTDqfklr0t1XcXefhOcXhhSNmKn5MBezmLdgEJf0/Y6fJppYPRxYIq3Bg5mUUQZdkVXCj06rpk+atvp2Iyn4ime7Dvo2nDc3sBIWXFx1MG2oTxbJQvPpd0yAUhDptHK6kcmqB/TEZd8Hq623amWRW61u0I/BBNtscyR9pTzCfuWZRrhmSC1OfrDK2HjxI6aIqgWvbGZNnL7ek56nq3Ree7guwt7UaObOj4RKv9+67bdJLnX6mdWH8+WgaI46t3rGpGmW97Tzo8PV5BeDLPf9Y5cOaAhPiUkpSjke6h/RLfrAaa8aqKi1NzJfr8AGi1ZssDt63MHe4fhRm7Wrlo6i5r2Od2MmsHtqChQgirjo+sjN7blHUqKPf7a4Ojg5gFlX/Qn+poj1kW4Wui9gNOVW3IsFFLowtAC5TaeMEukmW35YZ7Kjt9c2hNA7OfSfHI9Z1OTdp+5DzBLKKHBoyQ6m0DzmhcZtD/BUR+9n23Tx7McAUlcKbeFAzSw0zoV0oTYUwg+E0L2eGneFlM2xCOFlly4aU9iS3N0aJ4x+ImxmY71zpGG2xgiN23t7BxuPOqKGPmdMbS8hagYvpIxj+0D4GBkf93m5WR9Pu8NQH6Zmk//diJCjTul9SqmoWVRblPj2TkJMfGlUorC3sIwvaBRKpS1NvW0e5zwzSmoaBC3Cjq52YXMjn5cX7XrsZi1TfgUl9dCW4uro8uL9uyd38zPyu1TchKL2cp+vqXmUrbOZL27raliGzX00xxgMqkk7X1JurMsKhPfngdxxPDXtHV0i1RGLv6YmfU5PafzzBWxs2QE9RM2tedDzZgq1thTOG0y2wQvjIHUMtZcUKVLTZ/JIac6aQk11BjiNRx+o7mlrq19FLUxW51lTo52JN6I8N5FaUg8yoqYN95OapN5AX1nc6wWItYZeHTZczZr0xDSFrCieL+BxixLTBb3C9Dt+3Jr6Dl6FvLM7y+P6FY+okJPHz912c7nzNiw4OCw6Mjgk8IO/9313j8dubi4ud+/duZFHFI339Q1PTYxJKs5vV6vVwlZSy8PymN8bhFZNdft6jEeNGTt2zNipk9d6aw/SGFRT4W9jSE1cbDUf4V3ZjJoWfLqm/Iyakuht+thw8aZZunhxM/QSNa05pBasxDNcqyzQiYLx1M2Sg2wDT5KVqGlK6r2yzISaegsq1lOUIWEzdqyx0aZYWk199zbSp16fTC3VqLmDVjNEo6Yk1taAVNPN00m5/lzNrhznJRkOS52LmWqdHxMTnxju/Tq2BxQtpGxe1yd1DU3aMJp8Uswan2ZfzStss1j0EZ1Nm01IrTG5WtEuVSoEuRncgoC8vMxy6BJ18COiKgcdLQaDZfMYm7WOWSo5AgNqSm9NotaQ0iN9hvFujZoLamh/5+tqyq9R1OJCch/OTKCGqAm+89DcnaOWRMjP6y8/Phcdph8NodXkEzVLiZqkbDoh3e2fOqVcWk3SCciuGw2ouYE0vfLXc4mactVjCq3KINkc9NAX1IT+BtJJdldWkxZX1ZnV2l9XUZWY0qSN030mIzTqplSZYIkRtYiwU8NTa4eHwUKI0yEqsizvXVtOvk09oTc3PfF5dGZR+rsWcl9UnFQ+KPNHrO4karIZNSWXMWKtuvn6hsWioUUT3GZQRklEzd5nxnj8jqfHZxHb/0bNEJa2bLoixD7w+OwkjPCSIWr2HCUJ+K5amWuGSY1gVu9fNURzh6jZeB4j9uqbr66YrfEbqaYKQmYiNN1q3RhCxTi2H15ipLf70YWJ5OJXfkFNwr2UxyviEjXF6ZL+uowMkTAvMq+IKTuehtjcZJmt1WaLyTpoVTgnJGqPibFdTmRBexobz3kq7+LyxMKL+rPfwEe/4pb0mNyyJkhMbgJlV1gqqB7RlzME6ef37suj1QRoDXNct2D+mqNvq4e62OFOO07S699BnXV1jcUy+5CU03sfV4LS6/iOK61MTc+7vt0xe2ifnmNnd5HpCRWF59fNX+oQmnJj+9VO6A+33X+PcRjynPfuu0aPx746vNfei3ndif8Ru7NELxX/jO0p+rVkKsGHE2vmL1h78j05o+qBzZFo4u7KP5y0uS5Ugarq5oaFS+3eNDzbdrpIDvKSy1bzlx4KT3XddZ3pNEaqCSDKjS8s6xGXC1TdVXnpAnVXWkQqExY+nHtTBm9m6x6tgdw1657ftI2tDnDxLnB3uPeOQu9AXZ35MQdg59wnoMh76+JSn5XZTPhnN3DvckAto1fR/e3xuZogSvAXQ32SUtnOy04gVVWW5Mss9r43xcbJdfd43fWnH5yfsq42fqouIv4DMvSVJ+pvTeAnhE1B56Hj6LKHoKp78aAugs/jgETcr1b2NQhJUzNyiJ50T38jaK7pC2oyaC2FDlF9TnYNCUT605PpkaH7uggZLz6btHCKAWbblIKspyDIPzIiRyIPo7Cj3x33KXhlbMGCmS9AcTuw7NzJBCnI8mt6QV3h8b5DzR1RNjsruVxuaSn5+MPwG/56aS2j59fUbCqCpvbWwtw8WoTC4AiS+x5R09CD9OBWpNuwLSVNTGMWE/300AvYp590GI8nbT5oYOoDFVW5PjcDWkD0JrpUTKKL3NxmxfMc7f37O+MraqqFlfIWfllhV5mA9Az1VbnBLfCQ+EHj122bfZR0bNTuclBLuHbbg4paVH0hpMqPnjVPF+lPM0OL33WX5uXkZntndEF/IGkkZF3cmIg8z8KBaOp3hYxfUDI4SPM55HU5iUmcRhXIG3MSknKZhc6f0Fte2PSLBqW+hq+qWd4tbqmtFTfVkcLJFcoKgwVPzebOmWM6d47JNJNpP10oFguFL5dTRheLeiVR04xJovHkycbGxhOXulaVP/HKyfaL5RW/lEql0MPNbgB1ac7wwfe820eO5n6Ber+kU/IdunNtKWrX0LBL5Hbi0I2BecOsnRTSwaZPlZVkg82eOvy5p6qzGBuRSPTb8RU1uwWN7ZLuJl5tjUDYDuVNoCiK3UP/2x29Oes2zdPHOkcjXzu38N885kD0i3A/Flq6BLOQyca91qPMXnYlvnn9/q3Lc05fm1eBXN0D4QFN/UWVw4c9Pphj7DdsGkmD5zNYq7TvT/wWVOyhdA5pnvhh0HCbeJh4URPTzEiPULo7qujXe58Yhc1b1fIRd1MY4JH5XW8I+IqarfVdMmVHuygqsaytH4qrZMQBujaZtcU7IdwvISrS3cIh7jJmmf5kMt0IOcR5zSoHP+LD7klqLNuw7UOdpLakuLgyPTQ4PiK3o78wv5z4q1nxw4eIAudj7C8DedDVhxyx34nttqfjSTFOf7JKB087ffkR7Yr2xV3Zs3XPNfoFYcpqdyd/deblrfYfZYFnHvJrvI9st72UxQw1dKc/PWZL8qXRjjyt5sEhagaMw5ftJow6QmqYPM/FFOtYnHyUUOM2G+EpZ26kkULie3HXdhvHIDq2kBXfuuFHzuU9uxyoTj6/ZX8yCP1P2W7dez1aNNQT/jq+omY1/ZBpe0dfVn1FWSc08+hHeALnI5NNjzI5GUEutmaHqzsSo5y2bbWxCZGK/S33LjqQsP/6veOLLUfZ5oA4JSEnjZPw6k19dp28twQiPeNC1w08kKuFVk3p7tGIjU0Wzx2DqFONXc5LDRDWn2u6PUjdd3ccHr/CerkBXhQJigRTrG+Kp83dwenZQaHRyGSZOQnAHEnhSrSipixas9wEsbbnfaZm4kY8tqbKnsL+UpA8XTEaUeNmb7wXs4hEx6PmzvYTn0OjzFetnq1DGUXKQPwW4Y0kQIpcgsdPHzXNfH2r5yw8af2OtdPGuv6yV6R/pmZvNx1PV3GJmm3tyhqeuIvbIqulWyLVBxJQ/bT7xFOHGZh9hO7N1SqmAnX7kj59waOQknMkkp8TSkoSaRrUzZmF+Q/v10HxvtPPXt29djGzf1i9GlDzgCFeSdtK0sEz6SEkJ8ReT1NX7WLp2SlACS3T8MYUSDanWBaMB9Flg3XXt5Jq6zORWkqPEyj7QKWAOnOke2aEmuouW2qiWzd8nIgWppD9Pgdq9GlGFzuELek6re5VgaK/9yBirxOBxBfhzYkAMSsonXV0TerfgvU2Vf+KpyY+L5tFiTwAQXUXcQnbVYocErMroZEZ3hQ9YuOTNU3J7pYU+2wdKEXpdmfoV5V0v8EXCvynI+pImMc4Zti7SgCq+pzEvLqjWx1dLly+c+1qoNv74dHQoJoG2JpuPtMMkIkXubwTiL2GtJuqunkY6+oTjMKU+XtazakP6Pus7rKhDPZ3kNv+kcTO9GB/5q5pBsR300Xs4yPUVLqZYF3TBYtMxyF8ghSI9gPU6GP0mIZiF8LL6HC5+az5GBY2MMAsC8FQNSeFM+2n5MVcCuuOXXj7F77I5HM1ocDtvaRLQM5vE/WWV5dVdgPwS5kBoH7nuRtdHz15aDuafa5CJe/P3TnR/AhHIX5LWRjRz7thPKuQKYBcXl9vVlP8hasujx5e3BuamNXQ/37EcPFQNekRg1Si5msi1nHEtqInlcWWWH9XU2N1dU1DfYtMkWROGd+j89Fq6u8jSvSEEzWjQHESU2s+CkG1iU1p1TykfbxFwZmKjbacPHni1EFjTJ0dqWYbKAJ18dwH9XK4Pw4NV3NiyMBoSmdBwC49NJvEzL8AX1ATStavvZ4ugV4BqekCfpOkRlpfQJdBgtj19KtDEWLfSIh4GXzR5mQ8vI2pCWLSENY9qn2atbigobEFKjyuHLj1NBLUct6DhZr//PcJgaTs0WruN8BbGDX1mbIJ1/TRmMfpJY2QsA6jZd75Zem37hWDIslsUM3tlL7dgJqRILaj2KujK8P26mK6bNbtp9hrEjQOZ+UKNnZkuo8+70mURQh07qdGHWXU3InQ0jYQv8DY7BEv/cyUwbK5KeGTmuouR8szqdwa18nop29XU9XitvRKv1rc3trIb5PIFNCeFphUVdXb8FwIFVdn0oOZbGeX5dh8zyYr68XUzCueFCOmZaiqz5/T05GlKqxqjquTpHmmhovzbnju37DG9qVW50GELtMZFdQPPUeNqJ10wc800jOj/12Ywn8Oi0KTzqhBnbVnLIvCbKOjOaBIXYJmuzM1vXsvmmRP1/TIWXhNLGmU7o5nU2j2pZsz9J3I8eRNCP3EzFkKPXSo3fTwI4Fq31hqeZf4BJ5whu5QFQf09elBVWn4HDZGuo73rXUtm0D6QR/vIO1rghWaTtd0dZf/1jHELaRmXB4RFn8NX1KTeEOvnA5Ymgd3pxzfef3hlVcX42TczQ4VubMrhPcuqXwtMMV27uJedJqhp6dn4N7R50PquMGu9oTrAb27XzVFmKUppJyAmPtXna85N1fYj1u180pkx0iPXK1SMn2YikCzr9L0acRTkUj6NdlVfRKJZq5oIDvBwNZgkrpHQre8Ku0KtD5JH1MgicVPa9JIZrJDkjQpA79K/1gP2VIzD0JpLQ75LVDTZLTb/x5fVBOkWR88HewfOpketLTad+zcpSM3EjxOvAxz8nx02q14hkvCQyuXt7EF1R3d4i5+Sarf7cPrU8NmRUfecMty8op8dirv4NlHK/z2rt2x/Mjbt6etr7v6/1EP6v1gfFlN0vLdf//YYc/eGZc2rLptue1N6puS4IqWJ9dq8zyTi2t9ToU/9c8sTogJCYqMj+RG3q6+cydVAWHP4usD695cjHaL+njcxGO91cFZG5ZtvXzvfLa2HPzt8TU1oZ8ve30pgTNnW5pKmlldH1HqeD/hSZC49ME1N+eXuWJ54u2rgeEfkisS+UH3owHC9tl3ZpVWvjt+8XWR6Gx0THAdP2Ln8ndR+x6J4kbMCP2N8VU1SYuiEBd4FqulefyKOm5kXtSuVU+mbNu22ulpYAN0c26/aO4796BSeHd7dPLl8srIDx+PL1q/wcx5z6k3CflNrfyqAmlnxruI1r5f6Kr9LfAzahLntSQhPz5F1FUandopTUt8tvDKujUX3SdYzJu1f/ud52/Krz7y9Y3JenHtnKXJ4nlTTrmtWXZrmitHqJREJwhV7SWcjKghq4/+N+Bn1RRXVLbWZsdnFvKqy4pj3NzTHV7xoha52h44Z77ZbN7KqetXrt4wfdmsuetmHbHdeWH144qwbdkH7cNqq6oqOR+j0ht76iqHTin+/fGzahIHQdrFhFj9IpEc5FKVis+pyA/ze+nkuGX9uklHqsSeE9evsjq8/52nT250erVEKZIrOmr5UlIkVS38/3XPEv0bNb8MRbegIckvpoMeKuvO9gmrqyVa/4NvVPMffAX/qPlbQqvmP/it8B//+df43w5/BfzPf/1/IT2PelWcJ9gAAAAASUVORK5CYII="/>
          <p:cNvSpPr>
            <a:spLocks noChangeAspect="1" noChangeArrowheads="1"/>
          </p:cNvSpPr>
          <p:nvPr/>
        </p:nvSpPr>
        <p:spPr bwMode="auto">
          <a:xfrm>
            <a:off x="5238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19" name="AutoShape 15" descr="data:image/png;base64,%20iVBORw0KGgoAAAANSUhEUgAAAR0AAAAdCAYAAAHgGohZAAAAAXNSR0IArs4c6QAAAARnQU1BAACxjwv8YQUAAAAJcEhZcwAADsMAAA7DAcdvqGQAACE4SURBVHhe7Z0HnF9FtcdJsiWFAJGQQEIn5BmCT6UoVYwgFgQFOypgfSqIIEp7YFcQy1NsIFVpkoCIgqg0UZAqLUUINRIIKaQnu+nv+z07M9z/7n/TgaD7+3xmz5kzZ+bOvf+5c2fOnJldb+nSpdevtwpA/22JLVi2bFmjlLT3hGBNQGHLpBS2/5IlS84kXKAMvCsUEpBfp3Dx4sWfS6IA+b5PODlFC5DtJjUP/ALyny4PXUB8D8KbU3r3pDNPGhlQ+jqCX6kAndjS0rKNPPK5UqGeaF8hdBaRp2+Kmv/oxObKzEtR064mLEnRgqT3uDSJnseiRYsOJvE6wiIVBBddklj5hwlfhe2fsqx9cIGbE7taoHK9E90rBGsCfoIveudgI+M8mT0iASgk/gDh50mk/qeIx+/NjTwOvxXsltDfm65cTJo0qQ+yDytD72qpgJ9sfqhtybK/s2DBgtem5DZYQGKt0NOExSlq/LjEBtRFNo1wKmFikm2Zy0jpEwnVMi5LrBV6kvgz0LHQLyRxfaCwGeE0lJ+wYAFf2g9prYSraGfvSFnWPtK1yt2FcBVAff+Q2Lpo/1Z2hptvvrmBy28pv6r1QL0hsWsNpQ6ZkQp+kTmJlR+R6BJCC+GYyAR4MJeQ1IRsC3UyiG+X2CjXBwTb1CZpk6FzaqITK7K+sPGAKHuUlLY+HPnRFZ2LEn2OMFbetAxkpanCx3sEtdE9mfhnpMRtvoNStoKk87g0xxUcEgyAvz/Ra0m/NfGbwOcO4VopF7gW3v55Ifx90A9A/5V0DiT4QseHQzn8YC8IorciHl886NmJ3k3YgfTXGBfEbyXckKKWM5v4q+WhGxNeIU+eDeH/Be0HLT8g/AlS8o0iRKcFPSfR/5Oi827Co4m/KtGfJnqjeVWeTuSbhN25SHcTX0xw3WbC3oQzqMvtSbzugErdJKWCGxDKF3ttgPKuSewKge4vEhsg/tnEvnSgEvm1KE0W2ke6ItDa4h2FNIUggXiPRNveYQAbg8nOkHUh23L9r8jzZXqLdFVA/pV+A9Dtltga0GceFQwVucmKAd/dV8goD8myZfMzX6UC3V2p/Nuhs41XdHYmdEf+0SzjYh+S0kr/osy8hCnKsk57mkHUQe1X0bfzPjGnSyn3C5BGyr0ty9DbijCZuh0EHZ/lVYr8z4TpVVmmlPW36sO5k8iXoY6erEABX47cEQ4lHE7GBZEJmJ5pRoo/LU+Zn84y8j4gD70lyyjrzyntu9Isz5Rrv0oevZ8ZFyme891tPIO43cLClPZsoj9ONF5v1P4ipYzb2nK1QRn1/biU6D3w0cH7qzQ1NDR8HX7G7NmzG1XultDc3OxQclT37t3HE72QTLuaCdlc0+WFvEDuw9xbnjxz2lIDZymDtrRFnweX2zexAeLHUM4mXHu0cbKdj2zDlDazR48e+5N+FuXb+u62XEE8WvCqIGWt+2oFeIoxNuDGj7cShCZkz3LhHZRD70g0PnkCfmEOKT6O8CP5lPcb/sLQDxG2J/yT+G+h06Cnq8f1viyl+e+H/C5CKR/ZAeg9jOwA4/CXwI+JRABfJkLU1+tEy4D+OtFzE43WwLVOSvGvJfrNRB+k7O8k/k2J5vicTp8aic2QV0Nfz6+yE/yOVGQo/AahkED6UinyDh0h+tMg46GjCffyq99FfDQ/Voe56ToJntx1PNn3c49bJNGLCq67DcEWVgZ+6wz4RQNU7ntJZIU3TrL4tK8NUNwrLbMeksoqw7z8sJ9J0bWCMWPG5GlPTGsyeBaHKaQx2Z2MDQ0A7xv2HwHu9VDvOUVL4xnpHx7MmcpQqmk80HOMZyxcuHBvSM/Ex0dMGKeMGHQL+KmEh1O0BsjvVF8e0pNrLDQu4J8IJYDe15M4QJpWsegujdN4whCA/GB0i5VDzJ8/f6uK3ntJnh8JbdjZNIH8T0lm+b9KbGk8pD+FvJhm6oH0V6d8AfLk74Tfq2ISFKRpwQsZadekLAHimyV5Czq3Q+2y83My/XjCk/IC/u2VNGeD1Xt0+Dor8abH84A2U3ZLElvXf6YyerRJlu2HbEHio04Oa1M0gOzv+aLVcebZED/sYiMK0W4VY8oME5ANI+0K6GRl8NpJz4xcDApmzZoVDVA+MlWAnvkfSXwvlRj6Vefn1xA6jIyEujSE4yt8BysS4m7U5wnKiCmtevDFAE3aDcTDhgfVyvGnSACorq8+KI3HCDplBhipCWQ/jvA++ZQcIHoP8hjwmEY9T5RHtn/WpUyN3uPkBeJtTQM90LtMJiUFkDlYqg6sziTE959y/J1+FwkA/hlC9UUeS3AIHC89qD7vGwkz5E2grodHAkCujfseeeTHmB4JIAYpxMPw0jZw7KbV9tgkX0p8A+hsgr1DL4P6yB9mjPNe6ABk28EfRNBa9X3CrX379v0d9DzS4wEK4tnYeiK62ysjvae0sbHRHyLKJ2q5GytXH1won0HesGRVQT4tdE/Lk9fhvvc0y3hCzIoTYpAm0HOYHdY0wbU6DAKReQ/FTmsekaKLYB0Q1oA8DyPPs+7tGOydhqw7Mnu56K25ri+WVu78XCcRfLbRIOAXSduhOrBsX9eaQSfl1JuNr59o9Xl7b4NC2oaVMrnGkg4XsYAAvA8zzAeggeimxDX7P0h8F8KBhOhySfONPAX6KJWI4Tm6XyS+K2EP+E8oE6Q7nJ9AOR/2LaAbfIeB1rwnsh+gfz86nyP+GuJ+On5IiJuA9iFsSr68tHBwotZhn0RthA2UMYgyvkB8APHapYY6oNwPQI6l7MvJexz5ssWh9JjcRzPyGch84BcT3o9+NtX6jE5ENocwmc/4ztCTkR3K/UUjgXfpRMukZmjnrfEmU1x/+DfC3kid1f0ksmqDX+ugLtO4xvdh74f/PHQX4g5bYgq1AkTduIcdW1tb/yskXejC6iAPPLsRNoEdRngVYTjx7WmZfvc3h0bPhGwuwbHCBGSOKeSf5e3R3DSV8Bzy56CzoeXT8EKDOrkq1o9r+qnrz1u8CZ+JTeEdfDpIdHFpa+hg6ho9CnV3bXwieRx8PkoYQ5qGkoeg3kMXVgQe4vWEL6ZogC55JLJY3FlXQf0+QT1jhW5tgjIvpOwyYKyCQf1/k/ZpwqGEtbp883IBL1nbOAomowyseHiO6O9O0bUCyivTxSqQvy+prBKo40/Mn6JrDZT7EHXqYFpAPsXrQR8hPfO/TMn/EUj3/AP5aCzEHeSFzbwzoNNhqr0q4BOwIZ+GAso7IyUVvxrq0On6Yp3r1/2koLfc9cTVAQ/rMarsp7A7n8HtuRcH4X2hHwuFNQR1Xu6shvTqDHGtYXWeFc+h7aUis2/9Z6QhADyo0uMgXp/4UtMFfGQk/Vbj8gL5haHwvI+F/hQipt9VIOtnAjoxkyOvU/oCjVDKSd+C8FgSB4iHcwt5vmZcHqKjzPXGM0h37UO9KwiLST8lJVnGY6YJ+CFJHEBXQ17pceD1PzFPmdXVA/n+HgUkoO9SQs4bviiC6EbKmKEM03Apn0EZYZtBf/skeqN/kJ+HzPVe8d5ElYddDfYI44zvviIVpJ1Pni+lqHX4h7oCXlNBAfFwtIP+lXwzCd9JSaYVu18VWRAmeJSyI40Gpmg4UO0lf5MfOXJkWByJf5cf963yygUyB88iPEWJf9lIJLYDFXO1L5w30dMfxjIHpni++W7Tp0/XOFlsOqRdbII8+UvDEaRpoQ4Ho1w3oC3qEBn0r0x6exiH2mvE/cPHmjPsRvD621UbzrfVAZ32CpT906QTEw7ivzGS+EWEWJcWlPdDQthr1IE/L8mzFV/LbSxFw9vgXSdvZHz1WmXgHoKGvTAgku5i47DE57XzuGdo9v7azzhoWrhw4etlSAvLNXWLl1Ye2ZHyyLKzbSw/gOjtZZC12bdC3GayPklGGRm10eiFFZZeaCwViyTP3pSmOQvz0yN/DuFO0yjjKUJ4iFVB+meTbjaLu0RbMwtL6TumaAFvVPHkIE9Nw6mCvNlBQm+wg2RSUsA4cpetPyQPSq9Iudpfqg3nChVS1PTsSh1QJkUebnyCPNmS/kb4E2RSkmm+iD/nB9SWIopRD34maTdAs/t0MTTCx1JHigaMU45u1+GGmMTqRk8HYihCfKARqEsQ/4DWGBpTms4jxRlEwOY1vey7oF70vHmMw+e6+2nyJPyM71heAhjuH+JlwQ9+F8Jg5ei2Qnz4BxDm81ZoUNJg6JhmcyoZPgQZ6Gg4+yn5riJ9QhI7ZoiGl5Hkm/uHaP4ELmN8cX6k1AFlfoawWD2ukR0w6lliC1ANhw/0vY+6QCfcijLQ1VquG4EGtQLk4SQiuJ8Yf1k+8tCjbjaU9YnbSE9paGgISzoowwB4f6BXEvIzKC71KwOKaG9Zruklx40bZ7nDqYMmjALTeCk1YdSApPblFeSZVHZa0yLseCd6FPhYt6JV2132roaUfhbkw8RdQ/pFz549HUTq4xW9SVNTU3ziMtC7j2ADKH6tRF301CodSxs5UM71NDw/U06NNyLumlSNT3kG1xtB8s+4+fAUQhSfLNBpg0goyyOdgeKukGarKY1iDsFPQIwvKuiXaAH1WkB+G7ON7zTq55YF89uwwhJP3CWe6n0PQVxmuGsTw4cP93701e3wvBsbG8OneGVRU0Fu6FtSCg/fN2jYSfihX0daSzUoB2eiox/LCIKuXNRhmetKrnTXvKnE9yN9R8L+SRQgfj6hD6G1Wj7xJYQDyfc4NMzeyOvaTtAJN1Qaal7orHEo6gyUG58XHmTVtaRmBsM1w4GSB1s8wxNyr+D17BkOaoutt15LS8t2UvKGZxVwo8MInuNHuVZ4Vc2ePTt+KMZjrvtV73tFjX1N4CfwIq5T73mvrNG2rRfyocybNy8+C4K3Igan3GAMjnnLz0vxz/s9JX41IRwehWkiRc0fg2J02n+mlE2lnAN4WLFmBW/Y3DSo3u9vIBxC8C11phQuGdAdCLvJJ/QmfpwMdDuu+Ql5ynwX8SEEF2nFXvDvlEnVCBhHHp8KqKvW+t8cRYiZGfGnQjEBecwQU/0/m0LYpUyHxOwHmWXsit5caDhwZpieUBomercroP6HUfcRxEdD362OcsoYmlStwwrHOCB+VOJ5jJMt5XmMYy8TbzfXcnfPCK79AahuKq751YxxiDcbB2WMQ74/Q7Y18Y45c+bEjCYDmYuPl6SojeEw4g+RaQKhOIMJ5KMIZRAMP5BwB6HGQYy4M4Tic5lCNBCCn6HfETQD6JtSFirhb0AOWToGvfWhEwgukZimz+VfE/8Twnx0XX125qQF2K0ZfQm/VSfDOCFmFQL+IoL+nWfxw70dWtwZMiivB/Jz0XO6/iDhx8jKoJq4P+A/CTPQi20XVVifeuXybHXV0E90HHxs+UPXz/1VvNBlBRvZ1sja38dVfkLnzp27qTw6ueHogfxb4nnB2Nmi6cUWRl2uJPiy3kJwucl8Ou2WOqLfSNxysollBEEXjth/04UurDI6HTUvD7Zggr3U5rS+LfhGbkZ8M6gjc/11tJG8gu+m1uIOBsD2QL/m+0o5yx0cJn2/yw7eHWi6yOqYyh7LT4QbNScyLtFfZwp6qzQ76cKKEQ3HLongaN7VcWdQr+S32wbq6nj5jPFjTIK4Ou5U2uB3cjKDPtdupiJ/DjqDvGUjyQsNruc3W2clP40b0/26Om7jtSFrNnCVf2vvhXhswob3O+4g3q2VDr79DI8hn172xl8envYvIRxbPMiD0slIk7Sm+KeI63LwgjoXrSug4fRngDmY3snZoS/PTsh2o5EN62pAnSNG2In3Idqj7MNDCx/hKniDtYbqPip1T/G+8DX+yesCqKeeeydBdVJfrgEQ2OM67f8e9xIbqF4MULffc80w3fPiHtHQ0LDOrrK7I2TYsGHjeD7O3Jxt7g2fjbd1wf3tiu7x3OOehDIJEcjdjafTvMsaF1JW2LO68O8F2oATWC0a+xBG08azU0OtDTA1kNvIUJan2iHvHlnuLpKXGDtRfxfYHfY4RKsG3akdtw8kHAj/Lug7kb/YflllhQKslL3yJUb+vZ2T1JiTquC5H0In6jbgu3yuNLY/EnZvaWnREWDwggULXFHRXKTR/gz0XX5crldJF16esC3QBs7hHfNkotp+hh89GhFE888AFN2H4MR2fzKUl4NCHOGMRaYt0iH1W+DLSId0Rxhvgx5KVLuneyCnoXMj9ELSwnREXudxrrN6goGT9lPRcVJdQBmuDXvOk5V9gPSas6NI1xtaJw47Er+Uv0anup+9U5DX88lGcV33UnjdA8ibPZBcAnRHlCcp2PFqUJiOrqbGC9CLkw7agzJdodOG7NKmIwLNZovhHTFeDr2OUFbHeDG/RlmxhRz+aL4CcUhABvnd9eVITScRqa5kFNHNXVE6UFxM/tggJNDRTu7IaRt0jiFtEsP+3ZgrvhuZJlVt1neSdv5y7sGO13vfD7opuo56PTPpZmS3kU/7tecMvJkQR31UQf4zkH9JHr0b4d9BWK1FFMryw6Bvg/XZkmtrQnY19BrC9YQwspCmcUh7+87I3ODlfpcOq5Ckd1u8ePE+PA+PBHFfz58Iecednf7B6LhwpIe678O/KOc30KvRK+0q6fqbvJnwiF9vqMeAHYW+i2/joC6Cab93+/+IRYsWfau5udmTg1yM8gPn++XCj/uILqP8+6AB5NoAPGZuN+p7dlNTk2buPYn7Tmn3mEe+q6ZMmXLpwIEDs3OSS+ju3XF06TL/7YRfUO4TpldBsusSjjw+SFQflJ7oahNxZ96l0PK7ouMildf2fvXsP4GgA5UeXP425reN+25eyvVioZH6aLr2WRxAmtexrAsg6vmBWawggPIfINq3Y08q9Dm+TN5ogLjGkskpTeecWFsg6jkPeXunixpuoXStQrv/BYTWJNfhJY7i44GeGsoA/lPKMtDxzJp7U7L5PJfK+XIB8XcSYj+w107iFQJ1l6kD5CseYFBt/d+IBEDa7dTrY8gOhP85NJ83p4Wx+kxi07mAn0K6J/t9m7xO79y8FftwofMJZfSIXjgVCXTLNlXXGtB7UDlU3Es4i+iJ5PkufBwrKOCrBwLEeV5QF2ni/C/odOtDuITwhDIB71pC+fKgN5hwR1tqpI8nuKHsl9D4HeDDBwTyMKRm471A/h508+/xUHURdFVAObpPjkvXco/05Tyfo+FPINj5BRIfxjl4X/wAuqdEQe2Azr6EfA+/hjRMnTq1L+XH3nBkHinm7+VuhE8S/qpcwLvdNqzZ8H3Qi5Nm4CcRYq82MtdjPILDDjtfLzwcSXN/uceWGf5OcK2u+CtZ3syZM+Nd4kPhRr3IB41FUahrWTcRfg/vTk7zLCb8LaXr//1H4v5m5XcGtvVssPXAmfLOoWtndiTB7cmuicU7SvwRyLbmEcS/pZx0vRLdKKnOFILtym3dU5UJ+HzeiefLnUWIBWeBrseanUu4iOh+1U7HaZWLgy5YenFlU3kQ4aRF1EWzLC8PCv7SJBPRs1WBbBsu5q5Cde4k6KnXH2oDFu7BLidD0HBi/zJ5xhA8102+dCxENWDaQVqeP2hNh1QPqLqyXg4fIH/16CLLi90TAr2285cqQDYAnWdSuouaxU6ByFFJ3eUS9MKvW3BfsR9eUFbdTkcg6j5t2rS6Uy7K8/d5qi3nMlfZYwUbma4oAfiLxo8fX3PSBuLuXDNW5UnX8p+9BHS8i4YDP8NGHxkqIKk3OtGY0anb6ZAe7r0CvmYrtyCfi8GetVcvxO/X2to6lLzxUiHzZa7n67QbIQ5eQHc8vG2pJ3wcG0VcF+BwD8pA3I/0+02HPka6I3b933XHNc88QgdzArI4L0DAx3mBsH6cYs+/gK+72QO5rr3PqsM17bg7OMyRfm4qYwnPPft/b4d+dGTwd+lGHcoJyDYh5Gf0KIOCcLrMQOwu6PgwQfWHz52lu6UDtLcjQ7kC0gej7wqQ+XwfY2s+NDwnBHLLiE4sg7h9QryjwOdZ6pvfY4FOje9+e5tOA8OkydB90X0C2p8h5E1kcjlLo2y5KDK/qjaYfJyyUy2/mp5Z5LlBOexOOXkqsAOV0ZPRw5l+qIByPVghKoXuJlzfgx8cJjpcj32DUF1IwiUZ/b2IhwcosrPRj0MjO4ObC9DzfACH6p6kcgTD7HIcIXGH8rEfDz3vyQ6q3AP1le6PTvi4QbVLlK8BcW0YqCzVu/QIqCeS6I2h12sceJewUst5ltW/f3+d9hzx6b7k6Sf6xvsye9hIHp1JMqqNYfzQoUNrrmWZkA7TT8o4mueXz1QeyXC+bIzIQMepWad2HEH51XZUb9XG5+WpYR4K4v6IX5HnCgN8bHBhCnIodckvp2lxwEYVyJwG/1EeXV3Ij0DWSjiKek6D6k7ksyreJPAno+vU0Cna/8C7Ru5RBLmDdZq1a/qd829ue/PU1jAfQJ1O+QKX50Dc9+EnbbHOQZ1c0atx1UrIvpGdYUq/fv3qHUkXdaDMifxeNQs+1Mm0XK48txEG3TjxmWTbhWcYtm/fb6K8eI94Pk5VnWbWgLwu69a0A2Rea5Xtu6WxUIDeqLFli8Kd2+1F3LVx5/r+0G7KKA+Pns+G7AuQfdzcxKFd4TCCNxmBm/gI1EMWr4PeQicWJ1gCjxL2zD/zHw7fA96zJBxpeYMXI/fE3TvgfXD2us4zP05cf8FHKXu52wrReT8/zGj09DvUfrMLfPuVIu0v+b7146+5B+IGOw/9DD0m3mcRjiGUr/+hLmd2ktq/7HT8cjqcdL9E6RApo8NL1B7o60oVu6Aoz47ZF9Wpyr00jt+Qdi3l5JfaqduaOp5qE8uYmejqIE5IFtTbzqDGME+dtUH1I2xMsJOL3XJVkKe4sVFGXccY5N576Tz5eMQ2Csq8j7T/Tbw2kxitMoKwc8mH+pze2NgYB+jBh6tagiP2D5LP3zj/5ocTPAbWKYL2OHft1RvN1nz51zWMHRv7pWzbcfgN9+Kgol771mbkSMf2fR3PbU3b1fLBRQK8JBq7YudaBmJtPDFcg3r0U/xvBnjntW7Q8uTn2H4J1fZS7B0rA/T9ojj6WMhL9ZFcls64ScVh2vvUIfj19z8i5FNifXCdAr0fqSfgPaq7M+93h+fZduFQt8MUox7Q1REo6kJ+773eCUxxJK8g3R85gH7d6RU6xT4BX5y9MxBrtMxTVX+LaPTwsaFMwHd4oQXX1IHY9Or06uTI1IYO0yKB3O29+TeuO71Sh7RipwBHpKS6QLe67TR8aKEfTyKfZ2w3aQ90PC0q38dSnp0vSwCRjtQx1Sf/LPidoHnLrUcrFwdw0l5LCHsbOtowV2p/tGWQL6ZXUP2hi6N4FcjL9Apa9r1XgVx/ZNM7m155HmBNp4bM6VVM84H3VLNXnrSB5I/fAXqb02xkhmyH8j3q0E47A7plesWzjnNtq0hlZzvjak2vvIHywwh6eFectHY/Db8DPeJb21LiB3AVwOGaHv8ee+YX4zL4Dj8Euj3sSEiLuWIGeS4nzZWhRspyg6CrCzcwGop/CiL4mo1C51bSnL9fANXYegvykUmlBl7DxoaexlWNh6dR9l6Euqtb6LWi7z04TerOtT3Bqpyll4GsG/fgdCcfd+sDjh+dfK6O1HwJ0Xd3aRwqLFCpfl1LY6Je1SFr9d/H1PwWgjJd2cidp6tvK3TXXR6ok/P0B+ShHyHEmYYZxF1pPBK9GFF0BtJ9dnv6uySRCwie+diZ60U5Ja4COwxHw5Z3cL1GDo4lLf8ToVG0gbwtyTyupGh0nsAzdQ/bzdDdibsv7tOklWkfcleMPBFcfkd0riTUtE2BbADluIf/ZbmsP2TIEG6vu3v+juUe5kC9D8/47HCaHem+o37Ua/yq1gDVDrPWPscL9xAXtDd6bP78+XXPjybZziB6YAHvzpowJAt4jXOe01R2usJqYa+eWvscDckt5TUvJ/I3tGm0gXjNEe0CcWxpykCnZr9fFVzTbdmrBMpzj74GYXfbVP8XEMXVnPTqF9SvdHQ28G4Pi5UtAe8qxhhC/or+gZBHUX4Zo8cn+hrk1f9oE0ZhqP9MIf7hgSDuP2TxyxXGOnjPcXAFIEDclSjdHsrzQRYnq7cH+eJ/BVgGoXwYEDlCOIn0WMFoD+TeU9wDvHaRWFjoDJZNcGdS+f9c9WA6wVWU16WsAdqI55zGsYyCa/rMy7Mi7s6oMhJuD9LiENgM4lW7Wg1aW1vdyhcHsmRQfmnDgnT/14LuG/FiEr8yEgB83eMSkXt2xMykEx1peyB3VTLASCfKRzaE6+cRkiO69iMdR9fTU7ptpmakQ3xTnl+MSilHg3Dp3OFdrfPYh9hBn1G9X9JsGy5+RCcLr60s4O8SBVVAuiOdvMDiiDFvrjZNW2q1z/B3c9fb6Dw815hqZ6BPSs1Glgx09MOJHosyHNnMqKdLmhUetGDBAr/EC3v27KmBr1O3eHSsg7o+wEX0zPUMnivUyUDHs9+tZ937aAfv+TnKq/FdIb/+DJtRbzsi79Xn0qlNBp3e3O/WTU1NjkI0ME6iTP1cAqRrfJ5PGTX+Lcj7E6zrLNJ8TqXOPO8tiPulbaBRzmxubnZvRnhYk+bq1hDinjG6Mve50kh1srHO5x46HG1FGpfs3EGwPdDfsKWlZYNevXrZOVr/mZS7IiNqwGcA8ePmPfo7dTjUuB64jltAG6mn3uYrZZ9Avyf1HEh7daqlE6QLKuuyE+wagWfriMZjzmzfnu75gmww47k6wvdQa/sP+4EJNT3pugYqquHYRuD5KTru2aFVg2kuD9sZNdMb+490lHmjyn15jDsNUT96/vQgbJSwUabHSJjUKdCTaAR3GC9vg47lW3inmTqlGeQNNnZfLmX+sI6YIh1+IQ18CQ188dy5cxf37dvXr4/l+lJK/20bexe6sMqdDi+HL7grXb14OTwhoRcv+/q87A6tDNol/FoGJThXdiTlqMHDh3zx7RDsDHzrEXWLlxrqy2aIl49QXmbSfYF96SOga9ypTY5LlZWXPek4zJf6tVTHTsIOo/piO6WKUURnQN/6FjsL+nZWxn2GdmKOmvTw9CtrJ+dzyvdqepxZQ7rUL4zPL86vyTLzIo8OlOD1SudKekxL0YEtz8rn4jPSU9UvldMQl3lj562UINVR0OH+LFcPGZW18Ju19OnTJ55jKqsLXXhRYAv+cRrGaizUT6IvjdCXwUYeLzxxabzkBBu3y8fu+XcO6FaH3LgNLvXqX5C/+AsnTZq0ZNCgQTZsv+JrdTrwnw5+Bzu9Hk8++WRD7969GwYMGOCIMHdednZOT6Lj57fqz/PX/aB8EIg7JbQTzIbpJmR2eOa3w7aj9vechFyflnuhpxNWeorVhS48j/XW+39FtBvlhsW4aQAAAABJRU5ErkJggg=="/>
          <p:cNvSpPr>
            <a:spLocks noChangeAspect="1" noChangeArrowheads="1"/>
          </p:cNvSpPr>
          <p:nvPr/>
        </p:nvSpPr>
        <p:spPr bwMode="auto">
          <a:xfrm>
            <a:off x="457200" y="457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20" name="AutoShape 14" descr="data:image/png;base64,%20iVBORw0KGgoAAAANSUhEUgAAAU0AAABlCAMAAAGJoXGPAAAAAXNSR0IArs4c6QAAAARnQU1BAACxjwv8YQUAAALEUExURQAAAOt2Wut1Wep1Wep2Wet1Wut1Wep1Wh0dHR4eHh8fHyAgICEhISIiIiMjIyQkJCUlJSYmJicnJygoKCkpKSoqKisrKywsLC0tLS4uLi8vLzAwMDExMTIyMjMzMzQ0NDU1NTY2Njc3Nzg4ODk5OTo6Ojs7Ozw8PD09PT4+Pj8/P0BAQEFBQUJCQkNDQ0REREVFRUZGRkdHR0hISElJSUpKSktLS0xMTE1NTU5OTk9PT1BQUFFRUVJSUlNTU1RUVFVVVVZWVldXV1hYWFlZWVpaWltbW1xcXF1dXV5eXl9fX2BgYGFhYWJiYmNjY2RkZGVlZWZmZmdnZ2hoaGlpaWpqamtra2xsbG1tbW5ubm9vb3BwcHFxcXJycnNzc3R0dHV1dXZ2dnd3d3h4eHl5eXp6ent7e3x8fH19fX5+fn9/f4CAgIGBgYKCgoODg4SEhIWFhYaGhoeHh4iIiImJiYqKiouLi4yMjI2NjY6Ojo+Pj5CQkJGRkZKSkpOTk5SUlJWVlZaWlpeXl5iYmJmZmZqampubm5ycnJ2dnZ6enp+fn6CgoKGhoaKioqOjo6SkpKWlpaampqenp6ioqKmpqaqqqqurq6ysrK2tra6urq+vr7CwsLGxsbKysrOzs7S0tLW1tba2tre3t7i4uLm5ubq6uru7u7y8vL29vb6+vr+/v8DAwMHBwcLCwsPDw8TExMXFxcbGxsfHx8jIyMnJycrKysvLy8zMzM3Nzc7Ozs/Pz9DQ0NHR0dLS0tPT09TU1NXV1dbW1tfX19jY2NnZ2dra2tvb29zc3N3d3d7e3t/f3+Dg4OHh4eLi4uPj4+Tk5OXl5ebm5ufn5+jo6Onp6erq6ut2Wuvr6+zs7O3t7e7u7u/v7/Dw8PHx8fLy8vPz8/T09PX19fb29vf39/j4+Pn5+fr6+vv7+/z8/P39/f7+/v///wq87+kAAAAIdFJOUwB0gIvv8/f7P0rzywAAAAlwSFlzAAAOwwAADsMBx2+oZAAAMCJJREFUeF7tfYdfE1u77rnn3HvOWpMACthRFMtWBBW7WLGiIjasiA0Ve0dRsKGoWAAVAenSey+hhxJ6IJR8oSYBQtr7T9w1k4CAur+9dW93Ofv5/Uhm1qx588wzq7zvWmuG//gV+Bf8UpCsXvR3H/3xup/+/Bpoq1U+AAqyHfVck/YVkKyCWCFkrll7QAmhIGeBGigQ1vRCjzhLxauqna+uBD7JmEtndcuSzJkYGYB6/UgKS/cJUOaYiiDbOb3gbmE69V4jbbOFzvpB6jsua9qF7RAbTqd9FTTXRhjFAhmrpjUNQKhNJ7gLrbDEUHPBNOisIsW5MJDEQgQPALMXL6QoCuusmXIQlM2NBSJJTL5gIKtEIJajBi+sKMghWTdOQ3NHu1GTEIViaV3GSqLlugNZIdEqL73KO025tIxJ+hrorORaXy5bfLqlkkn5KjRZfxG0JeEXQXvKv8e/BrIupT86mc2vgGR1jc+A69IzGafhWYg29YsgWZ+El4NsnuMbgLyroBJnQ09PHhRKZWb9KhHJkQvl5dWVZQI6q2/F7ZqdY6MxTm9sIIc8yN8zgECYR1HWdodAaeNBGZH7Z0lzbWqC+1vWR0gdigZv95dAZ21tiqKObNZBdUX0Dw6invwdyQZw1uwyWbkNYHW4gcJqhRuANCa/XZ1UFAR1FTDlrB5ab7iZ0h/M6iqqCriSinrqktaQrABPpiSSIwb94PmTHqLwxmDElG06q8zRlhPe8e7xbWL0Z0BnhcSsrFWrb4cMY/o5mKy/DP/6FSXrF2Ok0dfbtBvfA8Zo+TWQwROAuen+Bk/mZmzoJZIkXzbWZvn1YIzuhBp/hQxgkR222GrK6iUVPK/0WQcp5zweaRcIyLeS2fD1gjZNonAdkwDmmq+h0Fz+1fjWAK8MgH2HXF86WKVD78n3wZ1J9HEWYDVFvikoUWDA7ZGBZGceBAGrx/qgEhdj0G+c6Z2RWEe165JMFFT07NQYra6C3qZKMHKYvQQmKHDOaBDEtCpUtFEKnEfrMMatDDH5DHpHdqYCpcuSWtJGimC8whCwHjmkr6IQ4WA4e+BGtbSXgUzX394W+nonjDsHGSCPotNB+uvRO2C0viMT1HqXgo+euXOkHD+ujI6vTVPTBzCpcwCkWtBtK9kiEEDFQdISTpPCaECaA/Shbuabgcboi9oOLmlufZrOKO5KruIzAD6XPRgTWGoNJrBGNdrePuk+uV4jYIWwyolRTGHG6PgXSLI5JhTScROdn4GW6YXcJbebn2w/daj1reRm1MojL/c2LtXc7m+B1ihAkUziOHfrCygIOjZzvrihXa5J/iYMGh2ERqPvwr+0vcBfACOv/vvxuaLfj5E2F9lqN74DjM1Q7Q6BJe090UgLIu3gt4GxaceB4iriuqwrXXXd0D1uBUl/6sXP1OT49aBtci6KIJvU8TuQBsdI/0ZcuVi/V4yb+U2gbT7rq/EVvyROXQd71sbpyGYUSVeG3Saf5Twe44hU83ha74nFtNR0op4mYYrmayhom0ooaoemPACb4FUHVpiWtAPZTk4kzMVzJP2V5eT7VqREkE2aoBLiaohZakUpF/hKATSo6wy7iwGyiRuZBW0yiRQ4bYzNhlOygMycNoCKLce97h61gUp4/PJjdQv5SVO1b1phOoBbIuTmnnO0kGoaf+i2UlCAfVCd79jSsXSfwFnAX+nMDY5tlmPGZqVXfntBSaNk7BIqMTAUY3wTKjPbFcQUsWnt7kHcS7dEhU75bsda2h75i918qpmC0VNXrAVD0h6O8nDnuMuWOnPDYxe7j2ZsgkRVWRnTC7gBgX2WTmC2eXJJG7RWkNMnqwCPIiXiWrQKT928r4rWk9jM01kkYMEjdgcmzeg4uKJvkOHaN5ePj0bs0Z+osQmVkkJVNTTiZNsdiC12W1ZbQxwoIsa3QWMToBjeAOrDoOxDtsazwl8FQzld+nu1Xc2vwYDN3tJeoUqXYoFLHBuzloX65QOvhKR3MF3TSCwmf119oBynMHtINke6MVqb7YLuxjTkY7np7mJqdsT6/LfpknYuSZ9Poio5UYyBXA2k4yF9AH2j0GQ43A6kypGuWw1y1ZAohbFJyPTz6wElUNDQhi5gp8rSdw1nCsjh+bIxvghQfoCzUxd+J9aLWdfNHcPYtMSw8WOumSJtYScC7Gvddo2xR4OxSZxQaaMApsnGwOUiFjYHXn6Ey0nieBObBmBA7u18hyPFFHTZ9SyNWLSYtrmewn4HBIpl1ZMcBIhOsP7kaWmu3RoUYp5SidDdUE8KlahK21yTr9B9p5lsNKmElrqAx5ETu/b0LHadqA84hfT+Cv19AsWiNL1RjbTN+WZjGXs0NDZbrE5duHcgFXaBVwu19VRKReTG5081Gb4B2nsUsXoV7+HDwFAPSUCVwNE78pLbWbpqfhu0NqG8Kcl/5iXfMK9w51Wr3md30C7+t2LAZn9aSbzfG9t5L6bfOiR5nZnIeIzfiAGbWpAWmQ7hvw8jbP4m+H0ckf/3r78C/vs//vXbC/rb41/kvv8MT/mBxWLt5h+LITy7NF/DIDi/hPTuw6CWaDd+KAZ5qlwKaAL9IpmmbvZeWnDJ623LOP3CtNCzZs/amURQySQbjB0LgzR7PxADPJuP7Xge2gyljW+y4ul05630J9Rdua8J6rYfoj8V90PSvf18z3xPqPNtGOB5f0cccTqlRW/kPLIBwLkEcOhWg+TQXKno6SYA9wA6NS7XpTjsBpe4lb8UX2o4FcN8BsUvChkHeJY8lvfXNGaICvor+UxAGmjucMagtv7wwvpqA/tjZvdJkiSPU5Mr4lzYd7qXzuHKYmHMYrnS2zTUiEVhioW1RYRB/Gx6+PS8Jidtg6B7+THNhgaGc7UbP4sBnnWyttDi9uRY99KPHcFMj5m8C6d7sOavRA/KsSUdmGTL5PJsF6+Q64IY2oukYcoijs1ZpIOOaPbdqERQ78YsTFXBoTG7kUUU9V5zhJpHPGaEWegASKi1gM1ATlEgNdgAYybqstA5gKPEzAnIpLZgioqCq6gQ/KhIcERsjIhwAzxfv+TWg7ikMis4tqSuu5pbWpnykdclbGluEYp6yvPUclm10uWRT0xgPeRV9Qy0AaYsNWxh2draYI1WNE9Qeqwdi3aDI1VN3AaKHpshoHlC0eG5Ori5l7KGYipk2xq29yOsoPVUmhiDjY6N7U4qMJ/yBNnkpeBMcSGYigV4RoxZfuJZze3I7gd1kyg5nYQRYIzWlMxAC6HbOhrkOoi1bzGaXR/KV0GyoC2zuJYe56RB8wzA10CpHbugeYrH2ihTMc2zZgRPJza331LDE6xH4fq3BqNfkPtuSnhOhdfYFVQtkEu5g8xoqfo+CuyzwLE91F4oxUN4ApTlChV54pRWfjopYDPfHcOPHVeHFZwMyiikzoGwgz8DwlOS6tQpspBi5cB9r2aErY3PZIakAERc4nVCeqqKXEkzl7jD4hLtmE45IQ1NcVVQIleVksvs4RLvpLKc1CFeNairqsjRmrgsFfSS4ExdWQvQFl8KJcRaZgo01Q3lSaI5AQgSBVCXATAOUasR2sC/PW7CDZWh9xOT082LwTvjlkKRRWq9moR5DGQ/BqQZHMKTNKKqlvwcUmGSQBc5hpsjWxAfbYMejO3HTdo7T8339VHxfEm0X0NHeD8Ww3m2dVW3N0OTOHXmpElj9MZciblt7P6ideq4aVMnTfpJ8djfnZvJA/BtI6IyMMWfhtl3OWg3vowK6qBmg43syectdDsOZuj70fESQQtapNn4GobxrILO7rwa4IJsyv7kwFc+R3IWImyltA49Nts3Ymtvbnbjm5pk6M1qfKs9YT6WSfX2mbBQgnA0QtQL8EQsHA5JOAjp91CXJrNQMlSuoVjs8EGe16h3mAt3MaKc9BDGil2kFXNRS9BmiEb+GDXMoqglXwh0P/Ek95JHfBEOiOpJRMua+2wrPg29JO7qxrsyjwThZnK4Ka0k68mtk5fj6RCPgOZpQKJNAxMSK64BWDb2ve8zHJJM3SBuDXUAeo2Wkvbfe4kOe4BnKhWh3oSVcGC0AJRoGUkJX6PPEtA8Y6h3AB7Y+ItTMUP0/PCuAYSK+trOOlLhBZTRGHSlJs1kW7IYY4SmkA6wqI1bffLSnWrwS9WcQXj2Sw1IK8PwtAA4jknxlkASdY/muQ96CE8bg16wYEE5RXsI7QZWrS2l+tsYngrC8xHOB3us5Ul6k8p6CEJfiKOG3nfOTW54QmJCecxd39LqiHw2uuFFusLpYowmfMi80HGyXJoWENm9bYl9qfYE4BWrVMWkEeGWEVc1ypsPKq5nggTEeSTwVubTu5WkSXpZKy0kV+5JWiJBAd3lCvJlDcVyUBeR5qj+ZWFfvlxZXEPO6iRnlT2P/dKk6VCeyrxrq1bs2rz3zId7bVciwj5c9LvnX1gY5Mx9eyacExR+asst71U/rbN9ri37PxTD6hEoubWnZJ0Sd46HS2j1rU7Zg3JP4dNQyIoNCoq/591Z15e1vjTl24fEvwPDeQJkiMKyc4uL7z55sGfHnHm7HW3Pnls/ZcnezC1nfFozatPSOHSH8wdgJE96CIce3QGlQpx+/eZDBd/qlQ+3T65WMW7j98fh34jPeP5JQXj+tzZC/nPjf7SjDX96aPn+yfE7jC79DviH5m+Jn6dZr0eiqD8DfpZmt9FhQ63z9gdjkGaP5msYFC0TSofMqjOQ/jEd+wDNy8zgxgjcNNul3RqAfGdYfBm9TuzHYoAm5zk9EK8WdfdrBn0y/dbOuN6zQ3eO6urKi48HHFZF98fRkyreaxaN/EhoacqDrXKIc1qv6MhgfN9L816WZh4znR8yc4JNVMarZdvpRBB5Po9/WXFtFbPzQ6Gl6ftojw8J1nOLQjPpwaveBR/p1L7dQWaM9xZvQi++gvgH/sULKrf/Ad6xhiY/xqAe4kTKvBdSHr1YS2oqhbZggAP3SIya0gowr46k9gckBD6/E3/6S7Xtd4aGps/znAJoCmsM6utIpsfgFYdKoRil9PRRrdIC/XRo2ERPiCs+Ztyvvp/t+6VB8S9D+QUfVT1sYFc5fAD0a9DQrLUhd7yKExMHIcwKBpXP6loDhHdQZ1lrSeDWcXS/jE6WZBRlh90kKtOo5tGo0A4mkYJbzuwPvQb18tkSwqSMyVmtTXQZm6bdonGN3MZfAA3Nfp9KqGwpSu6uamrLZy7PYqbzrsv9Uizqdt7iaLyETqrJqi7Jak4/tSGX3gPMjMOyB8dhj7Lp4Ve2u3aXhtpuEykgzWzNiK028a15kXaLxlX0K2hCRVN/mY8ksZZfKufRg2UQ97piyRIrw6cGmxdZ1oW8Iinl9CpBWdrjqDB6rI1IK/ZBQT3dIM3P6aD3ZWLp9EltYkV/aSZpLNSVnYIsmbCJnpHu7vFDAWIJNOZyyEV1CeRt5b3QWSkHcWnfVdRamkNfqpjDIT1JY50sn8Rc6goBaXZq1CAvy2IqrJZmdkFVsiyF/zAmtCs/mpZT4m48TjATbaNMW8wNDxKGndXQLXp7MsEtqvkZfQaBPyLtAQ+x2Fhb96cb9YGQTbHxIejXW6eH+xZP1EzaBKNwgNOIjXEj3EacGMobTqBEOEbJrqIpCGEllNFmamAjaxwLWUIvtQHU5ka9VRRmIxvCR0NT3Fq4KUvomdl9NLY2illTovBZdXTf1Sdv3C/Z2S99QJI4kLk34EXq61ZZ1IA7wtC0MJHKpltpEmiaECcGO1wtH89O64TFRppolKEpqFR04N3gijht+odh3ujDMNMCruBbsifUQ5g1TSGdbQXWrPC+9VgowzagXmjcpwqQqDaNIkY1NBtPlnOgv6WoMuwDt7C7tKqQV1gcK2prbW4Wtna3Zajl8kJl6Vn/j6E5feo40A6wMzSleObuXeOmahIYmiV2phTOlo+frwL1UJpqlceasWgxoZmnmDNPiTyxVO8qXEGtUEo5N1Pzdu+cMFttrd8BN6m6AZpQbG/Gpkg3rqFZxWs8HZXfXpiXGFAGnPanY+bvM0HU3YiIkPDQSxTGCOsJoD0tMrK0mRSuIKYsDtBc4unx9IMmgaZZSK3McadpLlAOpwkrWE8aJtE0OXBs7KsJ3fgtjiA0+YTmrSZqg6fHs0Cw1hfBNapehncALDKWpeL1GYfRIE2I6qngABT2NUWS0g1v0MSH+3WoXHXKFhXEIWR6CGG35PRO6M5oUwcrmUkvAuamL9FtULVp5ztpmidxH1h/iWYXtRWKWRqaXDz+iGLaLCzR0nSG2bhR1dTL0LxO1QMeD1nIWEGUl6/Gn2j25Ui6Qd4gTcnPbQLwQlTtW0xlygsmbelPQAt5HA/sXVZSlpdQIYcG0GoH3lQQaT4N0Vh8U5MwwaAXGjCFFlCp/TqzCE0zQw3N95icsxfr6+nPgps4C2AM9oGl2ByYiYVi1nngjUJjqRuwDgvBiVUD1zBCc8b1lWCW3mKKNGpamtCbxVG2yrkcRRjxg59sfT1r24sFIa7vjsLHBNxU0wwLXxal3k+FCp7AHwb8uO5SRsXMeE0LRZcdUimb4quB26vm0Ym1lZrWX8zkzEiFhjpoKyXqNJKPNi4pPMJSOci49AqajHjSgvLLFSAsIf1UdpJCSE5ujuMBl9gYoAm8OEUaNMSoGnwB3HaoqY0w1g3vW2c1+cUUKDKDYw/BNbYyATIaG6BQc8aPxCBNtQI4Xdw0ueKDBJ7oIWM9pF/xZImhUWPE2sgQvaYD7oqX6Rx4J4Vo8NF2kKo+7bzD7wzyU4M0CcpELSkSSE2Ae2iDKHcii3Qm8j4IxcsOYvtxr7ozHara6kEVAgMrWRTaJVm/Nwabdw24fD5fAHVx8vsIcd5jVqk67g5AKJp+CK3R98vK+cBTvKiEsrgb2vw/EENoqsuk3K5WKBdmPdbRRVhnNE+tXrGnN5RiIxZGz9riihKlJa1tnLpi7TMAMuHPPuEwDLfXa1YNq0SMr5JtavAcnMYtYNIA0paPXBoxAkNo9vMkAlE9cCH2ysTJ40cZGCc9WLJcGZc0abzxZCPj61HP3r8TxfRCYPN7TSsDfohUNy2iFv788wt7dDTNQSIaQ3/p6X9ouY+vxTBpAPcxM4X/dQyh2SqSirIEzeXQtQ8te5l6A92YGeh0b+b9S+Fob+o8r8bEkOBUjiyuQtGsnWkNxP70V38rqOERJjTV0N7JjOWCkDQ6RG16E4S0fgM0N81GpAntoU4C7EN05ejQLGpn0NoHqi8v1R5Cs7EbOpIKlKUd8IT9IcInZKtwlQ5CxSFZ11kX3i2O6UwpyPL36ZDGwXFtZ0nT3D/5OkUtByfSn85QC5ZR1GqJwsxyI/ulndFBiiJdnrshi1qtHKDZjhNWzALxeIQnhZBT7oVOZbHMusAXJ8DSdVbseHfMQl9aDzFAk2hQJYaOtOaW3gaoxtT72vW4EiS1fPV7PLFxI8at6ub26IgauJm++pE2TKBpHsAW5ftwKN+GHVkM84xqynRPK83RyhyJLbKuXkYVwuuXXc/w3QGaD3DbHVStTKa2l3esxfGitEvCIHyM0EyEFWhbnhTvgoCRAxg0Bmj2FUO9GLokzX3ySnpN5BnPsexaKEglHR2VbpQ9zpV0L6qsooDMfWeunaE7GwINTQWkIy84wW6CNmzrHzB1GZgb9YDaxqADwumH0oqPmKDjWpqqZdNFKegptFPHAHbhNuLdXfoJLdDQnEB805/Y9sS5+RyDNz1a2dpFiifpKon3zpsJHa5s0nltfqjwcTVDY9eSIsNX8i7cuX7/3KvCBM0pGpq9kIpeMzT5eJGD/bEHKvOpvYSmfjuhGQnr8YVI1gDNTjamKGTxieYRfCjD0EJDcyKpmd2uYzC9lHokBml2rirqVrdz65sgTw3q7bqTWezcwv1GCc2BxAsgd43I0i595ej8BETHNWcMoekFJ4kLodZfrIZulcLceJBmlIh1Cjj4OOzWoWPBe1RKa6cdJejQ0mwnfmWLzhCaJMyarnm0ajg+VaHgJd2iboFIxS9TQBv8hBD7w+W2l/XXvBFCB6FfBVwu3NtbUR9jka89IwC/J456L6Tg18RVw4vVr9noJ+ylmDuZ0Nw6uh3CyE0fjydTyIE4bNbkDESvJudSB7upIwA7UDvMwFPZrPnwDsfD8glSYkl/Br7AGB+OTzQV1zPepabGZZQ+f9pkJ3u8HLHbSTxIfXyH0A3fnpDCtK78GD//lK0rXw8E312FncAvVIGkkC5kzxNJBBXqVatSV5SSTr+uWAFded3Q4xfVX94I6lBSTGWFTHhdUqbMJ21afZEC5BF+Uj4P2gskUEU8IXXnRy8SqH2OTzQh2mp71VY7xzMZHq/Hhh12uon57dGv3oP71KvyDa2XgySJ9k6HznUtOKSJf38shtAUhDqarlnntNfdOyMqOODkm5cuAenFyT5XdyZGxZbwzj10mrdh7+5VDpF/xAq/ITT72+69fjXb3SP+atqjhudHCwpev+/qEr36AC7gcjM89kLKmr2bzV6+HlhE80MxhCZpcgT7OPyq6uKAFwExcfHBzccuNF7JuyH7+MiP4+2W2qpsdy6J+WVjPr81htGEfu96aX6J9MLJ7ZOWXMpx6zxXlB72wmnrnZmLzhYIOGJFfq0244/GcJqtzdnxvLTyeNs1eTbrjKztzu05aLdy0QZz98tHqoWc4qBa+sGDPwLDaUJxdE1XWlFCrvTm8ZvXls2a7rPCYtkGj7C00FSvynxlUe4fUX1ojKCpnVJXg0JR6+9nVQZeN26Ed/aSlpLESqDUBkE/HiNpDoGKuH+kEdbs/MH4GZp/Jvx1aP4loJ38/9Pj//xfLeF/8L347//8i5TNvwhoNbW1/h98H/5R87fEd6kpq8zltv8hvvyfFN+hZm9RjYvpyoqk3+CdDH8XfIea3b67d+7etPU4/XzMP2DwuZrc8GTt1r9F0yH2/LR/Fx2J4ks6xSKVNCvvD1ua/MPwmZqqQLePtYPXrVSObBb7RJI8rrC0WyQGyYafFprNKAJ5m7SmtaW0vbvvC8o23UW71u4JrI/xzfrfp2aPy6W7D55XaqYAOji5ZdnRscXaWSCC9qLraPOM6fN0lo5afd/a5ozbNcvtV7bhFfqzTQ2262xNYVYBDaA1LSTk1dndJ5a9EZdancz8+4s5Qs1eXlTBnjO8MC96tBfK0hs6s/wTmhIbtUKo6pwX2lR0KtRqpVRY6H9+9vko9wl2Hin8DplC0d9VfWSiHf9TWeYGPXYJzsr1srzbVbTH+tHAs4V/ZwxTU94cf37BgYeB3OLYAjWoakorA3zKO7LCBl6+0XvX5BS9rdK8UAtOuIQ/XqqdyqNVFD+bcmhgKEfVFPbwVVagf/jbY95xd23e/jkefv+dMUzN1LuH11q70yvuuJG5anFZQliKFDpTXQd8oI4N7PN0rS89NimfFFe12zKjOcfbyYZo2S7mscGgMSYDjw/2PntdXHL+wceYV9dDSvLeXhu4I39rDFOTn+u5VNPzloV/zO+McA1VQ2Uyd3BqX/ZqsrFbFwi81yEj3RU3Tz1zXLPt+cnzO/SnoHV+zaAOWzHqBbNwjUBVm5eSmJFdXRN9ZufT4AD6HU+/OXJ943+R2fYE7/qvLS8vDvaL/tQvfCeGqSnw3H8nUwLQz2kXRXil11aVgSwngZfeMPDEnqr/8dYXW+dOMJxuZOPx5qT3mZXWL4/dubvJyHgUa/quN/vsanu17aasrYkb9ZHnm1OSkvRqz6Jd0W2f+vv3q+ZbDGCB2fvPpqXV99eaaQ9bWJhZBn2lkVCf1mexTmuWRLS/mKPNT7BgObMYYRC8QyyMBpb1jcR5PTyDXo/8m2CYmqDIv91B3PKshug0ecvHArEwvb1VoIAi7uBC3EzbSQ/KJIUH8fxHnHz3RXj6nZwSr5V4b4Kw8tGs9ZFMHnVvaRGPx5dBX6tC2Zz10dXn3bVdWZ+6+0SnQ/bHVxsgvM7ewX5//OclI9DpwBGHhfpYb+MhhwOOqV9bcK3mRudo73NXuJ29w5E1GI1Zd9z+8KkRr9LpyIppGLaeeQiuGKI5v1k0N1zN7oqiHHF7UUtORXl2LS82SaTIT6xUVJamcgafJ+14ZDjZZNTYAOHr8dgoDAqm4Ym3awNNDBcs0juledWZujuVKTDqfklr0t1XcXefhOcXhhSNmKn5MBezmLdgEJf0/Y6fJppYPRxYIq3Bg5mUUQZdkVXCj06rpk+atvp2Iyn4ime7Dvo2nDc3sBIWXFx1MG2oTxbJQvPpd0yAUhDptHK6kcmqB/TEZd8Hq623amWRW61u0I/BBNtscyR9pTzCfuWZRrhmSC1OfrDK2HjxI6aIqgWvbGZNnL7ek56nq3Ree7guwt7UaObOj4RKv9+67bdJLnX6mdWH8+WgaI46t3rGpGmW97Tzo8PV5BeDLPf9Y5cOaAhPiUkpSjke6h/RLfrAaa8aqKi1NzJfr8AGi1ZssDt63MHe4fhRm7Wrlo6i5r2Od2MmsHtqChQgirjo+sjN7blHUqKPf7a4Ojg5gFlX/Qn+poj1kW4Wui9gNOVW3IsFFLowtAC5TaeMEukmW35YZ7Kjt9c2hNA7OfSfHI9Z1OTdp+5DzBLKKHBoyQ6m0DzmhcZtD/BUR+9n23Tx7McAUlcKbeFAzSw0zoV0oTYUwg+E0L2eGneFlM2xCOFlly4aU9iS3N0aJ4x+ImxmY71zpGG2xgiN23t7BxuPOqKGPmdMbS8hagYvpIxj+0D4GBkf93m5WR9Pu8NQH6Zmk//diJCjTul9SqmoWVRblPj2TkJMfGlUorC3sIwvaBRKpS1NvW0e5zwzSmoaBC3Cjq52YXMjn5cX7XrsZi1TfgUl9dCW4uro8uL9uyd38zPyu1TchKL2cp+vqXmUrbOZL27raliGzX00xxgMqkk7X1JurMsKhPfngdxxPDXtHV0i1RGLv6YmfU5PafzzBWxs2QE9RM2tedDzZgq1thTOG0y2wQvjIHUMtZcUKVLTZ/JIac6aQk11BjiNRx+o7mlrq19FLUxW51lTo52JN6I8N5FaUg8yoqYN95OapN5AX1nc6wWItYZeHTZczZr0xDSFrCieL+BxixLTBb3C9Dt+3Jr6Dl6FvLM7y+P6FY+okJPHz912c7nzNiw4OCw6Mjgk8IO/9313j8dubi4ud+/duZFHFI339Q1PTYxJKs5vV6vVwlZSy8PymN8bhFZNdft6jEeNGTt2zNipk9d6aw/SGFRT4W9jSE1cbDUf4V3ZjJoWfLqm/Iyakuht+thw8aZZunhxM/QSNa05pBasxDNcqyzQiYLx1M2Sg2wDT5KVqGlK6r2yzISaegsq1lOUIWEzdqyx0aZYWk199zbSp16fTC3VqLmDVjNEo6Yk1taAVNPN00m5/lzNrhznJRkOS52LmWqdHxMTnxju/Tq2BxQtpGxe1yd1DU3aMJp8Uswan2ZfzStss1j0EZ1Nm01IrTG5WtEuVSoEuRncgoC8vMxy6BJ18COiKgcdLQaDZfMYm7WOWSo5AgNqSm9NotaQ0iN9hvFujZoLamh/5+tqyq9R1OJCch/OTKCGqAm+89DcnaOWRMjP6y8/Phcdph8NodXkEzVLiZqkbDoh3e2fOqVcWk3SCciuGw2ouYE0vfLXc4mactVjCq3KINkc9NAX1IT+BtJJdldWkxZX1ZnV2l9XUZWY0qSN030mIzTqplSZYIkRtYiwU8NTa4eHwUKI0yEqsizvXVtOvk09oTc3PfF5dGZR+rsWcl9UnFQ+KPNHrO4karIZNSWXMWKtuvn6hsWioUUT3GZQRklEzd5nxnj8jqfHZxHb/0bNEJa2bLoixD7w+OwkjPCSIWr2HCUJ+K5amWuGSY1gVu9fNURzh6jZeB4j9uqbr66YrfEbqaYKQmYiNN1q3RhCxTi2H15ipLf70YWJ5OJXfkFNwr2UxyviEjXF6ZL+uowMkTAvMq+IKTuehtjcZJmt1WaLyTpoVTgnJGqPibFdTmRBexobz3kq7+LyxMKL+rPfwEe/4pb0mNyyJkhMbgJlV1gqqB7RlzME6ef37suj1QRoDXNct2D+mqNvq4e62OFOO07S699BnXV1jcUy+5CU03sfV4LS6/iOK61MTc+7vt0xe2ifnmNnd5HpCRWF59fNX+oQmnJj+9VO6A+33X+PcRjynPfuu0aPx746vNfei3ndif8Ru7NELxX/jO0p+rVkKsGHE2vmL1h78j05o+qBzZFo4u7KP5y0uS5Ugarq5oaFS+3eNDzbdrpIDvKSy1bzlx4KT3XddZ3pNEaqCSDKjS8s6xGXC1TdVXnpAnVXWkQqExY+nHtTBm9m6x6tgdw1657ftI2tDnDxLnB3uPeOQu9AXZ35MQdg59wnoMh76+JSn5XZTPhnN3DvckAto1fR/e3xuZogSvAXQ32SUtnOy04gVVWW5Mss9r43xcbJdfd43fWnH5yfsq42fqouIv4DMvSVJ+pvTeAnhE1B56Hj6LKHoKp78aAugs/jgETcr1b2NQhJUzNyiJ50T38jaK7pC2oyaC2FDlF9TnYNCUT605PpkaH7uggZLz6btHCKAWbblIKspyDIPzIiRyIPo7Cj3x33KXhlbMGCmS9AcTuw7NzJBCnI8mt6QV3h8b5DzR1RNjsruVxuaSn5+MPwG/56aS2j59fUbCqCpvbWwtw8WoTC4AiS+x5R09CD9OBWpNuwLSVNTGMWE/300AvYp590GI8nbT5oYOoDFVW5PjcDWkD0JrpUTKKL3NxmxfMc7f37O+MraqqFlfIWfllhV5mA9Az1VbnBLfCQ+EHj122bfZR0bNTuclBLuHbbg4paVH0hpMqPnjVPF+lPM0OL33WX5uXkZntndEF/IGkkZF3cmIg8z8KBaOp3hYxfUDI4SPM55HU5iUmcRhXIG3MSknKZhc6f0Fte2PSLBqW+hq+qWd4tbqmtFTfVkcLJFcoKgwVPzebOmWM6d47JNJNpP10oFguFL5dTRheLeiVR04xJovHkycbGxhOXulaVP/HKyfaL5RW/lEql0MPNbgB1ac7wwfe820eO5n6Ber+kU/IdunNtKWrX0LBL5Hbi0I2BecOsnRTSwaZPlZVkg82eOvy5p6qzGBuRSPTb8RU1uwWN7ZLuJl5tjUDYDuVNoCiK3UP/2x29Oes2zdPHOkcjXzu38N885kD0i3A/Flq6BLOQyca91qPMXnYlvnn9/q3Lc05fm1eBXN0D4QFN/UWVw4c9Pphj7DdsGkmD5zNYq7TvT/wWVOyhdA5pnvhh0HCbeJh4URPTzEiPULo7qujXe58Yhc1b1fIRd1MY4JH5XW8I+IqarfVdMmVHuygqsaytH4qrZMQBujaZtcU7IdwvISrS3cIh7jJmmf5kMt0IOcR5zSoHP+LD7klqLNuw7UOdpLakuLgyPTQ4PiK3o78wv5z4q1nxw4eIAudj7C8DedDVhxyx34nttqfjSTFOf7JKB087ffkR7Yr2xV3Zs3XPNfoFYcpqdyd/deblrfYfZYFnHvJrvI9st72UxQw1dKc/PWZL8qXRjjyt5sEhagaMw5ftJow6QmqYPM/FFOtYnHyUUOM2G+EpZ26kkULie3HXdhvHIDq2kBXfuuFHzuU9uxyoTj6/ZX8yCP1P2W7dez1aNNQT/jq+omY1/ZBpe0dfVn1FWSc08+hHeALnI5NNjzI5GUEutmaHqzsSo5y2bbWxCZGK/S33LjqQsP/6veOLLUfZ5oA4JSEnjZPw6k19dp28twQiPeNC1w08kKuFVk3p7tGIjU0Wzx2DqFONXc5LDRDWn2u6PUjdd3ccHr/CerkBXhQJigRTrG+Kp83dwenZQaHRyGSZOQnAHEnhSrSipixas9wEsbbnfaZm4kY8tqbKnsL+UpA8XTEaUeNmb7wXs4hEx6PmzvYTn0OjzFetnq1DGUXKQPwW4Y0kQIpcgsdPHzXNfH2r5yw8af2OtdPGuv6yV6R/pmZvNx1PV3GJmm3tyhqeuIvbIqulWyLVBxJQ/bT7xFOHGZh9hO7N1SqmAnX7kj59waOQknMkkp8TSkoSaRrUzZmF+Q/v10HxvtPPXt29djGzf1i9GlDzgCFeSdtK0sEz6SEkJ8ReT1NX7WLp2SlACS3T8MYUSDanWBaMB9Flg3XXt5Jq6zORWkqPEyj7QKWAOnOke2aEmuouW2qiWzd8nIgWppD9Pgdq9GlGFzuELek6re5VgaK/9yBirxOBxBfhzYkAMSsonXV0TerfgvU2Vf+KpyY+L5tFiTwAQXUXcQnbVYocErMroZEZ3hQ9YuOTNU3J7pYU+2wdKEXpdmfoV5V0v8EXCvynI+pImMc4Zti7SgCq+pzEvLqjWx1dLly+c+1qoNv74dHQoJoG2JpuPtMMkIkXubwTiL2GtJuqunkY6+oTjMKU+XtazakP6Pus7rKhDPZ3kNv+kcTO9GB/5q5pBsR300Xs4yPUVLqZYF3TBYtMxyF8ghSI9gPU6GP0mIZiF8LL6HC5+az5GBY2MMAsC8FQNSeFM+2n5MVcCuuOXXj7F77I5HM1ocDtvaRLQM5vE/WWV5dVdgPwS5kBoH7nuRtdHz15aDuafa5CJe/P3TnR/AhHIX5LWRjRz7thPKuQKYBcXl9vVlP8hasujx5e3BuamNXQ/37EcPFQNekRg1Si5msi1nHEtqInlcWWWH9XU2N1dU1DfYtMkWROGd+j89Fq6u8jSvSEEzWjQHESU2s+CkG1iU1p1TykfbxFwZmKjbacPHni1EFjTJ0dqWYbKAJ18dwH9XK4Pw4NV3NiyMBoSmdBwC49NJvEzL8AX1ATStavvZ4ugV4BqekCfpOkRlpfQJdBgtj19KtDEWLfSIh4GXzR5mQ8vI2pCWLSENY9qn2atbigobEFKjyuHLj1NBLUct6DhZr//PcJgaTs0WruN8BbGDX1mbIJ1/TRmMfpJY2QsA6jZd75Zem37hWDIslsUM3tlL7dgJqRILaj2KujK8P26mK6bNbtp9hrEjQOZ+UKNnZkuo8+70mURQh07qdGHWXU3InQ0jYQv8DY7BEv/cyUwbK5KeGTmuouR8szqdwa18nop29XU9XitvRKv1rc3trIb5PIFNCeFphUVdXb8FwIFVdn0oOZbGeX5dh8zyYr68XUzCueFCOmZaiqz5/T05GlKqxqjquTpHmmhovzbnju37DG9qVW50GELtMZFdQPPUeNqJ10wc800jOj/12Ywn8Oi0KTzqhBnbVnLIvCbKOjOaBIXYJmuzM1vXsvmmRP1/TIWXhNLGmU7o5nU2j2pZsz9J3I8eRNCP3EzFkKPXSo3fTwI4Fq31hqeZf4BJ5whu5QFQf09elBVWn4HDZGuo73rXUtm0D6QR/vIO1rghWaTtd0dZf/1jHELaRmXB4RFn8NX1KTeEOvnA5Ymgd3pxzfef3hlVcX42TczQ4VubMrhPcuqXwtMMV27uJedJqhp6dn4N7R50PquMGu9oTrAb27XzVFmKUppJyAmPtXna85N1fYj1u180pkx0iPXK1SMn2YikCzr9L0acRTkUj6NdlVfRKJZq5oIDvBwNZgkrpHQre8Ku0KtD5JH1MgicVPa9JIZrJDkjQpA79K/1gP2VIzD0JpLQ75LVDTZLTb/x5fVBOkWR88HewfOpketLTad+zcpSM3EjxOvAxz8nx02q14hkvCQyuXt7EF1R3d4i5+Sarf7cPrU8NmRUfecMty8op8dirv4NlHK/z2rt2x/Mjbt6etr7v6/1EP6v1gfFlN0vLdf//YYc/eGZc2rLptue1N6puS4IqWJ9dq8zyTi2t9ToU/9c8sTogJCYqMj+RG3q6+cydVAWHP4usD695cjHaL+njcxGO91cFZG5ZtvXzvfLa2HPzt8TU1oZ8ve30pgTNnW5pKmlldH1HqeD/hSZC49ME1N+eXuWJ54u2rgeEfkisS+UH3owHC9tl3ZpVWvjt+8XWR6Gx0THAdP2Ln8ndR+x6J4kbMCP2N8VU1SYuiEBd4FqulefyKOm5kXtSuVU+mbNu22ulpYAN0c26/aO4796BSeHd7dPLl8srIDx+PL1q/wcx5z6k3CflNrfyqAmlnxruI1r5f6Kr9LfAzahLntSQhPz5F1FUandopTUt8tvDKujUX3SdYzJu1f/ud52/Krz7y9Y3JenHtnKXJ4nlTTrmtWXZrmitHqJREJwhV7SWcjKghq4/+N+Bn1RRXVLbWZsdnFvKqy4pj3NzTHV7xoha52h44Z77ZbN7KqetXrt4wfdmsuetmHbHdeWH144qwbdkH7cNqq6oqOR+j0ht76iqHTin+/fGzahIHQdrFhFj9IpEc5FKVis+pyA/ze+nkuGX9uklHqsSeE9evsjq8/52nT250erVEKZIrOmr5UlIkVS38/3XPEv0bNb8MRbegIckvpoMeKuvO9gmrqyVa/4NvVPMffAX/qPlbQqvmP/it8B//+df43w5/BfzPf/1/IT2PelWcJ9gAAAAASUVORK5CYII="/>
          <p:cNvSpPr>
            <a:spLocks noChangeAspect="1" noChangeArrowheads="1"/>
          </p:cNvSpPr>
          <p:nvPr/>
        </p:nvSpPr>
        <p:spPr bwMode="auto">
          <a:xfrm>
            <a:off x="6762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21" name="AutoShape 18" descr="data:image/png;base64,%20iVBORw0KGgoAAAANSUhEUgAAAR0AAAAdCAYAAAHgGohZAAAAAXNSR0IArs4c6QAAAARnQU1BAACxjwv8YQUAAAAJcEhZcwAADsMAAA7DAcdvqGQAACE4SURBVHhe7Z0HnF9FtcdJsiWFAJGQQEIn5BmCT6UoVYwgFgQFOypgfSqIIEp7YFcQy1NsIFVpkoCIgqg0UZAqLUUINRIIKaQnu+nv+z07M9z/7n/TgaD7+3xmz5kzZ+bOvf+5c2fOnJldb+nSpdevtwpA/22JLVi2bFmjlLT3hGBNQGHLpBS2/5IlS84kXKAMvCsUEpBfp3Dx4sWfS6IA+b5PODlFC5DtJjUP/ALyny4PXUB8D8KbU3r3pDNPGhlQ+jqCX6kAndjS0rKNPPK5UqGeaF8hdBaRp2+Kmv/oxObKzEtR064mLEnRgqT3uDSJnseiRYsOJvE6wiIVBBddklj5hwlfhe2fsqx9cIGbE7taoHK9E90rBGsCfoIveudgI+M8mT0iASgk/gDh50mk/qeIx+/NjTwOvxXsltDfm65cTJo0qQ+yDytD72qpgJ9sfqhtybK/s2DBgtem5DZYQGKt0NOExSlq/LjEBtRFNo1wKmFikm2Zy0jpEwnVMi5LrBV6kvgz0LHQLyRxfaCwGeE0lJ+wYAFf2g9prYSraGfvSFnWPtK1yt2FcBVAff+Q2Lpo/1Z2hptvvrmBy28pv6r1QL0hsWsNpQ6ZkQp+kTmJlR+R6BJCC+GYyAR4MJeQ1IRsC3UyiG+X2CjXBwTb1CZpk6FzaqITK7K+sPGAKHuUlLY+HPnRFZ2LEn2OMFbetAxkpanCx3sEtdE9mfhnpMRtvoNStoKk87g0xxUcEgyAvz/Ra0m/NfGbwOcO4VopF7gW3v55Ifx90A9A/5V0DiT4QseHQzn8YC8IorciHl886NmJ3k3YgfTXGBfEbyXckKKWM5v4q+WhGxNeIU+eDeH/Be0HLT8g/AlS8o0iRKcFPSfR/5Oi827Co4m/KtGfJnqjeVWeTuSbhN25SHcTX0xw3WbC3oQzqMvtSbzugErdJKWCGxDKF3ttgPKuSewKge4vEhsg/tnEvnSgEvm1KE0W2ke6ItDa4h2FNIUggXiPRNveYQAbg8nOkHUh23L9r8jzZXqLdFVA/pV+A9Dtltga0GceFQwVucmKAd/dV8goD8myZfMzX6UC3V2p/Nuhs41XdHYmdEf+0SzjYh+S0kr/osy8hCnKsk57mkHUQe1X0bfzPjGnSyn3C5BGyr0ty9DbijCZuh0EHZ/lVYr8z4TpVVmmlPW36sO5k8iXoY6erEABX47cEQ4lHE7GBZEJmJ5pRoo/LU+Zn84y8j4gD70lyyjrzyntu9Isz5Rrv0oevZ8ZFyme891tPIO43cLClPZsoj9ONF5v1P4ipYzb2nK1QRn1/biU6D3w0cH7qzQ1NDR8HX7G7NmzG1XultDc3OxQclT37t3HE72QTLuaCdlc0+WFvEDuw9xbnjxz2lIDZymDtrRFnweX2zexAeLHUM4mXHu0cbKdj2zDlDazR48e+5N+FuXb+u62XEE8WvCqIGWt+2oFeIoxNuDGj7cShCZkz3LhHZRD70g0PnkCfmEOKT6O8CP5lPcb/sLQDxG2J/yT+G+h06Cnq8f1viyl+e+H/C5CKR/ZAeg9jOwA4/CXwI+JRABfJkLU1+tEy4D+OtFzE43WwLVOSvGvJfrNRB+k7O8k/k2J5vicTp8aic2QV0Nfz6+yE/yOVGQo/AahkED6UinyDh0h+tMg46GjCffyq99FfDQ/Voe56ToJntx1PNn3c49bJNGLCq67DcEWVgZ+6wz4RQNU7ntJZIU3TrL4tK8NUNwrLbMeksoqw7z8sJ9J0bWCMWPG5GlPTGsyeBaHKaQx2Z2MDQ0A7xv2HwHu9VDvOUVL4xnpHx7MmcpQqmk80HOMZyxcuHBvSM/Ex0dMGKeMGHQL+KmEh1O0BsjvVF8e0pNrLDQu4J8IJYDe15M4QJpWsegujdN4whCA/GB0i5VDzJ8/f6uK3ntJnh8JbdjZNIH8T0lm+b9KbGk8pD+FvJhm6oH0V6d8AfLk74Tfq2ISFKRpwQsZadekLAHimyV5Czq3Q+2y83My/XjCk/IC/u2VNGeD1Xt0+Dor8abH84A2U3ZLElvXf6YyerRJlu2HbEHio04Oa1M0gOzv+aLVcebZED/sYiMK0W4VY8oME5ANI+0K6GRl8NpJz4xcDApmzZoVDVA+MlWAnvkfSXwvlRj6Vefn1xA6jIyEujSE4yt8BysS4m7U5wnKiCmtevDFAE3aDcTDhgfVyvGnSACorq8+KI3HCDplBhipCWQ/jvA++ZQcIHoP8hjwmEY9T5RHtn/WpUyN3uPkBeJtTQM90LtMJiUFkDlYqg6sziTE959y/J1+FwkA/hlC9UUeS3AIHC89qD7vGwkz5E2grodHAkCujfseeeTHmB4JIAYpxMPw0jZw7KbV9tgkX0p8A+hsgr1DL4P6yB9mjPNe6ABk28EfRNBa9X3CrX379v0d9DzS4wEK4tnYeiK62ysjvae0sbHRHyLKJ2q5GytXH1won0HesGRVQT4tdE/Lk9fhvvc0y3hCzIoTYpAm0HOYHdY0wbU6DAKReQ/FTmsekaKLYB0Q1oA8DyPPs+7tGOydhqw7Mnu56K25ri+WVu78XCcRfLbRIOAXSduhOrBsX9eaQSfl1JuNr59o9Xl7b4NC2oaVMrnGkg4XsYAAvA8zzAeggeimxDX7P0h8F8KBhOhySfONPAX6KJWI4Tm6XyS+K2EP+E8oE6Q7nJ9AOR/2LaAbfIeB1rwnsh+gfz86nyP+GuJ+On5IiJuA9iFsSr68tHBwotZhn0RthA2UMYgyvkB8APHapYY6oNwPQI6l7MvJexz5ssWh9JjcRzPyGch84BcT3o9+NtX6jE5ENocwmc/4ztCTkR3K/UUjgXfpRMukZmjnrfEmU1x/+DfC3kid1f0ksmqDX+ugLtO4xvdh74f/PHQX4g5bYgq1AkTduIcdW1tb/yskXejC6iAPPLsRNoEdRngVYTjx7WmZfvc3h0bPhGwuwbHCBGSOKeSf5e3R3DSV8Bzy56CzoeXT8EKDOrkq1o9r+qnrz1u8CZ+JTeEdfDpIdHFpa+hg6ho9CnV3bXwieRx8PkoYQ5qGkoeg3kMXVgQe4vWEL6ZogC55JLJY3FlXQf0+QT1jhW5tgjIvpOwyYKyCQf1/k/ZpwqGEtbp883IBL1nbOAomowyseHiO6O9O0bUCyivTxSqQvy+prBKo40/Mn6JrDZT7EHXqYFpAPsXrQR8hPfO/TMn/EUj3/AP5aCzEHeSFzbwzoNNhqr0q4BOwIZ+GAso7IyUVvxrq0On6Yp3r1/2koLfc9cTVAQ/rMarsp7A7n8HtuRcH4X2hHwuFNQR1Xu6shvTqDHGtYXWeFc+h7aUis2/9Z6QhADyo0uMgXp/4UtMFfGQk/Vbj8gL5haHwvI+F/hQipt9VIOtnAjoxkyOvU/oCjVDKSd+C8FgSB4iHcwt5vmZcHqKjzPXGM0h37UO9KwiLST8lJVnGY6YJ+CFJHEBXQ17pceD1PzFPmdXVA/n+HgUkoO9SQs4bviiC6EbKmKEM03Apn0EZYZtBf/skeqN/kJ+HzPVe8d5ElYddDfYI44zvviIVpJ1Pni+lqHX4h7oCXlNBAfFwtIP+lXwzCd9JSaYVu18VWRAmeJSyI40Gpmg4UO0lf5MfOXJkWByJf5cf963yygUyB88iPEWJf9lIJLYDFXO1L5w30dMfxjIHpni++W7Tp0/XOFlsOqRdbII8+UvDEaRpoQ4Ho1w3oC3qEBn0r0x6exiH2mvE/cPHmjPsRvD621UbzrfVAZ32CpT906QTEw7ivzGS+EWEWJcWlPdDQthr1IE/L8mzFV/LbSxFw9vgXSdvZHz1WmXgHoKGvTAgku5i47DE57XzuGdo9v7azzhoWrhw4etlSAvLNXWLl1Ye2ZHyyLKzbSw/gOjtZZC12bdC3GayPklGGRm10eiFFZZeaCwViyTP3pSmOQvz0yN/DuFO0yjjKUJ4iFVB+meTbjaLu0RbMwtL6TumaAFvVPHkIE9Nw6mCvNlBQm+wg2RSUsA4cpetPyQPSq9Iudpfqg3nChVS1PTsSh1QJkUebnyCPNmS/kb4E2RSkmm+iD/nB9SWIopRD34maTdAs/t0MTTCx1JHigaMU45u1+GGmMTqRk8HYihCfKARqEsQ/4DWGBpTms4jxRlEwOY1vey7oF70vHmMw+e6+2nyJPyM71heAhjuH+JlwQ9+F8Jg5ei2Qnz4BxDm81ZoUNJg6JhmcyoZPgQZ6Gg4+yn5riJ9QhI7ZoiGl5Hkm/uHaP4ELmN8cX6k1AFlfoawWD2ukR0w6lliC1ANhw/0vY+6QCfcijLQ1VquG4EGtQLk4SQiuJ8Yf1k+8tCjbjaU9YnbSE9paGgISzoowwB4f6BXEvIzKC71KwOKaG9Zruklx40bZ7nDqYMmjALTeCk1YdSApPblFeSZVHZa0yLseCd6FPhYt6JV2132roaUfhbkw8RdQ/pFz549HUTq4xW9SVNTU3ziMtC7j2ADKH6tRF301CodSxs5UM71NDw/U06NNyLumlSNT3kG1xtB8s+4+fAUQhSfLNBpg0goyyOdgeKukGarKY1iDsFPQIwvKuiXaAH1WkB+G7ON7zTq55YF89uwwhJP3CWe6n0PQVxmuGsTw4cP93701e3wvBsbG8OneGVRU0Fu6FtSCg/fN2jYSfihX0daSzUoB2eiox/LCIKuXNRhmetKrnTXvKnE9yN9R8L+SRQgfj6hD6G1Wj7xJYQDyfc4NMzeyOvaTtAJN1Qaal7orHEo6gyUG58XHmTVtaRmBsM1w4GSB1s8wxNyr+D17BkOaoutt15LS8t2UvKGZxVwo8MInuNHuVZ4Vc2ePTt+KMZjrvtV73tFjX1N4CfwIq5T73mvrNG2rRfyocybNy8+C4K3Igan3GAMjnnLz0vxz/s9JX41IRwehWkiRc0fg2J02n+mlE2lnAN4WLFmBW/Y3DSo3u9vIBxC8C11phQuGdAdCLvJJ/QmfpwMdDuu+Ql5ynwX8SEEF2nFXvDvlEnVCBhHHp8KqKvW+t8cRYiZGfGnQjEBecwQU/0/m0LYpUyHxOwHmWXsit5caDhwZpieUBomercroP6HUfcRxEdD362OcsoYmlStwwrHOCB+VOJ5jJMt5XmMYy8TbzfXcnfPCK79AahuKq751YxxiDcbB2WMQ74/Q7Y18Y45c+bEjCYDmYuPl6SojeEw4g+RaQKhOIMJ5KMIZRAMP5BwB6HGQYy4M4Tic5lCNBCCn6HfETQD6JtSFirhb0AOWToGvfWhEwgukZimz+VfE/8Twnx0XX125qQF2K0ZfQm/VSfDOCFmFQL+IoL+nWfxw70dWtwZMiivB/Jz0XO6/iDhx8jKoJq4P+A/CTPQi20XVVifeuXybHXV0E90HHxs+UPXz/1VvNBlBRvZ1sja38dVfkLnzp27qTw6ueHogfxb4nnB2Nmi6cUWRl2uJPiy3kJwucl8Ou2WOqLfSNxysollBEEXjth/04UurDI6HTUvD7Zggr3U5rS+LfhGbkZ8M6gjc/11tJG8gu+m1uIOBsD2QL/m+0o5yx0cJn2/yw7eHWi6yOqYyh7LT4QbNScyLtFfZwp6qzQ76cKKEQ3HLongaN7VcWdQr+S32wbq6nj5jPFjTIK4Ou5U2uB3cjKDPtdupiJ/DjqDvGUjyQsNruc3W2clP40b0/26Om7jtSFrNnCVf2vvhXhswob3O+4g3q2VDr79DI8hn172xl8envYvIRxbPMiD0slIk7Sm+KeI63LwgjoXrSug4fRngDmY3snZoS/PTsh2o5EN62pAnSNG2In3Idqj7MNDCx/hKniDtYbqPip1T/G+8DX+yesCqKeeeydBdVJfrgEQ2OM67f8e9xIbqF4MULffc80w3fPiHtHQ0LDOrrK7I2TYsGHjeD7O3Jxt7g2fjbd1wf3tiu7x3OOehDIJEcjdjafTvMsaF1JW2LO68O8F2oATWC0a+xBG08azU0OtDTA1kNvIUJan2iHvHlnuLpKXGDtRfxfYHfY4RKsG3akdtw8kHAj/Lug7kb/YflllhQKslL3yJUb+vZ2T1JiTquC5H0In6jbgu3yuNLY/EnZvaWnREWDwggULXFHRXKTR/gz0XX5crldJF16esC3QBs7hHfNkotp+hh89GhFE888AFN2H4MR2fzKUl4NCHOGMRaYt0iH1W+DLSId0Rxhvgx5KVLuneyCnoXMj9ELSwnREXudxrrN6goGT9lPRcVJdQBmuDXvOk5V9gPSas6NI1xtaJw47Er+Uv0anup+9U5DX88lGcV33UnjdA8ibPZBcAnRHlCcp2PFqUJiOrqbGC9CLkw7agzJdodOG7NKmIwLNZovhHTFeDr2OUFbHeDG/RlmxhRz+aL4CcUhABvnd9eVITScRqa5kFNHNXVE6UFxM/tggJNDRTu7IaRt0jiFtEsP+3ZgrvhuZJlVt1neSdv5y7sGO13vfD7opuo56PTPpZmS3kU/7tecMvJkQR31UQf4zkH9JHr0b4d9BWK1FFMryw6Bvg/XZkmtrQnY19BrC9YQwspCmcUh7+87I3ODlfpcOq5Ckd1u8ePE+PA+PBHFfz58Iecednf7B6LhwpIe678O/KOc30KvRK+0q6fqbvJnwiF9vqMeAHYW+i2/joC6Cab93+/+IRYsWfau5udmTg1yM8gPn++XCj/uILqP8+6AB5NoAPGZuN+p7dlNTk2buPYn7Tmn3mEe+q6ZMmXLpwIEDs3OSS+ju3XF06TL/7YRfUO4TpldBsusSjjw+SFQflJ7oahNxZ96l0PK7ouMildf2fvXsP4GgA5UeXP425reN+25eyvVioZH6aLr2WRxAmtexrAsg6vmBWawggPIfINq3Y08q9Dm+TN5ogLjGkskpTeecWFsg6jkPeXunixpuoXStQrv/BYTWJNfhJY7i44GeGsoA/lPKMtDxzJp7U7L5PJfK+XIB8XcSYj+w107iFQJ1l6kD5CseYFBt/d+IBEDa7dTrY8gOhP85NJ83p4Wx+kxi07mAn0K6J/t9m7xO79y8FftwofMJZfSIXjgVCXTLNlXXGtB7UDlU3Es4i+iJ5PkufBwrKOCrBwLEeV5QF2ni/C/odOtDuITwhDIB71pC+fKgN5hwR1tqpI8nuKHsl9D4HeDDBwTyMKRm471A/h508+/xUHURdFVAObpPjkvXco/05Tyfo+FPINj5BRIfxjl4X/wAuqdEQe2Azr6EfA+/hjRMnTq1L+XH3nBkHinm7+VuhE8S/qpcwLvdNqzZ8H3Qi5Nm4CcRYq82MtdjPILDDjtfLzwcSXN/uceWGf5OcK2u+CtZ3syZM+Nd4kPhRr3IB41FUahrWTcRfg/vTk7zLCb8LaXr//1H4v5m5XcGtvVssPXAmfLOoWtndiTB7cmuicU7SvwRyLbmEcS/pZx0vRLdKKnOFILtym3dU5UJ+HzeiefLnUWIBWeBrseanUu4iOh+1U7HaZWLgy5YenFlU3kQ4aRF1EWzLC8PCv7SJBPRs1WBbBsu5q5Cde4k6KnXH2oDFu7BLidD0HBi/zJ5xhA8102+dCxENWDaQVqeP2hNh1QPqLqyXg4fIH/16CLLi90TAr2285cqQDYAnWdSuouaxU6ByFFJ3eUS9MKvW3BfsR9eUFbdTkcg6j5t2rS6Uy7K8/d5qi3nMlfZYwUbma4oAfiLxo8fX3PSBuLuXDNW5UnX8p+9BHS8i4YDP8NGHxkqIKk3OtGY0anb6ZAe7r0CvmYrtyCfi8GetVcvxO/X2to6lLzxUiHzZa7n67QbIQ5eQHc8vG2pJ3wcG0VcF+BwD8pA3I/0+02HPka6I3b933XHNc88QgdzArI4L0DAx3mBsH6cYs+/gK+72QO5rr3PqsM17bg7OMyRfm4qYwnPPft/b4d+dGTwd+lGHcoJyDYh5Gf0KIOCcLrMQOwu6PgwQfWHz52lu6UDtLcjQ7kC0gej7wqQ+XwfY2s+NDwnBHLLiE4sg7h9QryjwOdZ6pvfY4FOje9+e5tOA8OkydB90X0C2p8h5E1kcjlLo2y5KDK/qjaYfJyyUy2/mp5Z5LlBOexOOXkqsAOV0ZPRw5l+qIByPVghKoXuJlzfgx8cJjpcj32DUF1IwiUZ/b2IhwcosrPRj0MjO4ObC9DzfACH6p6kcgTD7HIcIXGH8rEfDz3vyQ6q3AP1le6PTvi4QbVLlK8BcW0YqCzVu/QIqCeS6I2h12sceJewUst5ltW/f3+d9hzx6b7k6Sf6xvsye9hIHp1JMqqNYfzQoUNrrmWZkA7TT8o4mueXz1QeyXC+bIzIQMepWad2HEH51XZUb9XG5+WpYR4K4v6IX5HnCgN8bHBhCnIodckvp2lxwEYVyJwG/1EeXV3Ij0DWSjiKek6D6k7ksyreJPAno+vU0Cna/8C7Ru5RBLmDdZq1a/qd829ue/PU1jAfQJ1O+QKX50Dc9+EnbbHOQZ1c0atx1UrIvpGdYUq/fv3qHUkXdaDMifxeNQs+1Mm0XK48txEG3TjxmWTbhWcYtm/fb6K8eI94Pk5VnWbWgLwu69a0A2Rea5Xtu6WxUIDeqLFli8Kd2+1F3LVx5/r+0G7KKA+Pns+G7AuQfdzcxKFd4TCCNxmBm/gI1EMWr4PeQicWJ1gCjxL2zD/zHw7fA96zJBxpeYMXI/fE3TvgfXD2us4zP05cf8FHKXu52wrReT8/zGj09DvUfrMLfPuVIu0v+b7146+5B+IGOw/9DD0m3mcRjiGUr/+hLmd2ktq/7HT8cjqcdL9E6RApo8NL1B7o60oVu6Aoz47ZF9Wpyr00jt+Qdi3l5JfaqduaOp5qE8uYmejqIE5IFtTbzqDGME+dtUH1I2xMsJOL3XJVkKe4sVFGXccY5N576Tz5eMQ2Csq8j7T/Tbw2kxitMoKwc8mH+pze2NgYB+jBh6tagiP2D5LP3zj/5ocTPAbWKYL2OHft1RvN1nz51zWMHRv7pWzbcfgN9+Kgol771mbkSMf2fR3PbU3b1fLBRQK8JBq7YudaBmJtPDFcg3r0U/xvBnjntW7Q8uTn2H4J1fZS7B0rA/T9ojj6WMhL9ZFcls64ScVh2vvUIfj19z8i5FNifXCdAr0fqSfgPaq7M+93h+fZduFQt8MUox7Q1REo6kJ+773eCUxxJK8g3R85gH7d6RU6xT4BX5y9MxBrtMxTVX+LaPTwsaFMwHd4oQXX1IHY9Or06uTI1IYO0yKB3O29+TeuO71Sh7RipwBHpKS6QLe67TR8aKEfTyKfZ2w3aQ90PC0q38dSnp0vSwCRjtQx1Sf/LPidoHnLrUcrFwdw0l5LCHsbOtowV2p/tGWQL6ZXUP2hi6N4FcjL9Apa9r1XgVx/ZNM7m155HmBNp4bM6VVM84H3VLNXnrSB5I/fAXqb02xkhmyH8j3q0E47A7plesWzjnNtq0hlZzvjak2vvIHywwh6eFectHY/Db8DPeJb21LiB3AVwOGaHv8ee+YX4zL4Dj8Euj3sSEiLuWIGeS4nzZWhRspyg6CrCzcwGop/CiL4mo1C51bSnL9fANXYegvykUmlBl7DxoaexlWNh6dR9l6Euqtb6LWi7z04TerOtT3Bqpyll4GsG/fgdCcfd+sDjh+dfK6O1HwJ0Xd3aRwqLFCpfl1LY6Je1SFr9d/H1PwWgjJd2cidp6tvK3TXXR6ok/P0B+ShHyHEmYYZxF1pPBK9GFF0BtJ9dnv6uySRCwie+diZ60U5Ja4COwxHw5Z3cL1GDo4lLf8ToVG0gbwtyTyupGh0nsAzdQ/bzdDdibsv7tOklWkfcleMPBFcfkd0riTUtE2BbADluIf/ZbmsP2TIEG6vu3v+juUe5kC9D8/47HCaHem+o37Ua/yq1gDVDrPWPscL9xAXtDd6bP78+XXPjybZziB6YAHvzpowJAt4jXOe01R2usJqYa+eWvscDckt5TUvJ/I3tGm0gXjNEe0CcWxpykCnZr9fFVzTbdmrBMpzj74GYXfbVP8XEMXVnPTqF9SvdHQ28G4Pi5UtAe8qxhhC/or+gZBHUX4Zo8cn+hrk1f9oE0ZhqP9MIf7hgSDuP2TxyxXGOnjPcXAFIEDclSjdHsrzQRYnq7cH+eJ/BVgGoXwYEDlCOIn0WMFoD+TeU9wDvHaRWFjoDJZNcGdS+f9c9WA6wVWU16WsAdqI55zGsYyCa/rMy7Mi7s6oMhJuD9LiENgM4lW7Wg1aW1vdyhcHsmRQfmnDgnT/14LuG/FiEr8yEgB83eMSkXt2xMykEx1peyB3VTLASCfKRzaE6+cRkiO69iMdR9fTU7ptpmakQ3xTnl+MSilHg3Dp3OFdrfPYh9hBn1G9X9JsGy5+RCcLr60s4O8SBVVAuiOdvMDiiDFvrjZNW2q1z/B3c9fb6Dw815hqZ6BPSs1Glgx09MOJHosyHNnMqKdLmhUetGDBAr/EC3v27KmBr1O3eHSsg7o+wEX0zPUMnivUyUDHs9+tZ937aAfv+TnKq/FdIb/+DJtRbzsi79Xn0qlNBp3e3O/WTU1NjkI0ME6iTP1cAqRrfJ5PGTX+Lcj7E6zrLNJ8TqXOPO8tiPulbaBRzmxubnZvRnhYk+bq1hDinjG6Mve50kh1srHO5x46HG1FGpfs3EGwPdDfsKWlZYNevXrZOVr/mZS7IiNqwGcA8ePmPfo7dTjUuB64jltAG6mn3uYrZZ9Avyf1HEh7daqlE6QLKuuyE+wagWfriMZjzmzfnu75gmww47k6wvdQa/sP+4EJNT3pugYqquHYRuD5KTru2aFVg2kuD9sZNdMb+490lHmjyn15jDsNUT96/vQgbJSwUabHSJjUKdCTaAR3GC9vg47lW3inmTqlGeQNNnZfLmX+sI6YIh1+IQ18CQ188dy5cxf37dvXr4/l+lJK/20bexe6sMqdDi+HL7grXb14OTwhoRcv+/q87A6tDNol/FoGJThXdiTlqMHDh3zx7RDsDHzrEXWLlxrqy2aIl49QXmbSfYF96SOga9ypTY5LlZWXPek4zJf6tVTHTsIOo/piO6WKUURnQN/6FjsL+nZWxn2GdmKOmvTw9CtrJ+dzyvdqepxZQ7rUL4zPL86vyTLzIo8OlOD1SudKekxL0YEtz8rn4jPSU9UvldMQl3lj562UINVR0OH+LFcPGZW18Ju19OnTJ55jKqsLXXhRYAv+cRrGaizUT6IvjdCXwUYeLzxxabzkBBu3y8fu+XcO6FaH3LgNLvXqX5C/+AsnTZq0ZNCgQTZsv+JrdTrwnw5+Bzu9Hk8++WRD7969GwYMGOCIMHdednZOT6Lj57fqz/PX/aB8EIg7JbQTzIbpJmR2eOa3w7aj9vechFyflnuhpxNWeorVhS48j/XW+39FtBvlhsW4aQAAAABJRU5ErkJggg=="/>
          <p:cNvSpPr>
            <a:spLocks noChangeAspect="1" noChangeArrowheads="1"/>
          </p:cNvSpPr>
          <p:nvPr/>
        </p:nvSpPr>
        <p:spPr bwMode="auto">
          <a:xfrm>
            <a:off x="609600" y="60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22" name="AutoShape 17" descr="data:image/png;base64,%20iVBORw0KGgoAAAANSUhEUgAAAU0AAABlCAMAAAGJoXGPAAAAAXNSR0IArs4c6QAAAARnQU1BAACxjwv8YQUAAALEUExURQAAAOt2Wut1Wep1Wep2Wet1Wut1Wep1Wh0dHR4eHh8fHyAgICEhISIiIiMjIyQkJCUlJSYmJicnJygoKCkpKSoqKisrKywsLC0tLS4uLi8vLzAwMDExMTIyMjMzMzQ0NDU1NTY2Njc3Nzg4ODk5OTo6Ojs7Ozw8PD09PT4+Pj8/P0BAQEFBQUJCQkNDQ0REREVFRUZGRkdHR0hISElJSUpKSktLS0xMTE1NTU5OTk9PT1BQUFFRUVJSUlNTU1RUVFVVVVZWVldXV1hYWFlZWVpaWltbW1xcXF1dXV5eXl9fX2BgYGFhYWJiYmNjY2RkZGVlZWZmZmdnZ2hoaGlpaWpqamtra2xsbG1tbW5ubm9vb3BwcHFxcXJycnNzc3R0dHV1dXZ2dnd3d3h4eHl5eXp6ent7e3x8fH19fX5+fn9/f4CAgIGBgYKCgoODg4SEhIWFhYaGhoeHh4iIiImJiYqKiouLi4yMjI2NjY6Ojo+Pj5CQkJGRkZKSkpOTk5SUlJWVlZaWlpeXl5iYmJmZmZqampubm5ycnJ2dnZ6enp+fn6CgoKGhoaKioqOjo6SkpKWlpaampqenp6ioqKmpqaqqqqurq6ysrK2tra6urq+vr7CwsLGxsbKysrOzs7S0tLW1tba2tre3t7i4uLm5ubq6uru7u7y8vL29vb6+vr+/v8DAwMHBwcLCwsPDw8TExMXFxcbGxsfHx8jIyMnJycrKysvLy8zMzM3Nzc7Ozs/Pz9DQ0NHR0dLS0tPT09TU1NXV1dbW1tfX19jY2NnZ2dra2tvb29zc3N3d3d7e3t/f3+Dg4OHh4eLi4uPj4+Tk5OXl5ebm5ufn5+jo6Onp6erq6ut2Wuvr6+zs7O3t7e7u7u/v7/Dw8PHx8fLy8vPz8/T09PX19fb29vf39/j4+Pn5+fr6+vv7+/z8/P39/f7+/v///wq87+kAAAAIdFJOUwB0gIvv8/f7P0rzywAAAAlwSFlzAAAOwwAADsMBx2+oZAAAMCJJREFUeF7tfYdfE1u77rnn3HvOWpMACthRFMtWBBW7WLGiIjasiA0Ve0dRsKGoWAAVAenSey+hhxJ6IJR8oSYBQtr7T9w1k4CAur+9dW93Ofv5/Uhm1qx588wzq7zvWmuG//gV+Bf8UpCsXvR3H/3xup/+/Bpoq1U+AAqyHfVck/YVkKyCWCFkrll7QAmhIGeBGigQ1vRCjzhLxauqna+uBD7JmEtndcuSzJkYGYB6/UgKS/cJUOaYiiDbOb3gbmE69V4jbbOFzvpB6jsua9qF7RAbTqd9FTTXRhjFAhmrpjUNQKhNJ7gLrbDEUHPBNOisIsW5MJDEQgQPALMXL6QoCuusmXIQlM2NBSJJTL5gIKtEIJajBi+sKMghWTdOQ3NHu1GTEIViaV3GSqLlugNZIdEqL73KO025tIxJ+hrorORaXy5bfLqlkkn5KjRZfxG0JeEXQXvKv8e/BrIupT86mc2vgGR1jc+A69IzGafhWYg29YsgWZ+El4NsnuMbgLyroBJnQ09PHhRKZWb9KhHJkQvl5dWVZQI6q2/F7ZqdY6MxTm9sIIc8yN8zgECYR1HWdodAaeNBGZH7Z0lzbWqC+1vWR0gdigZv95dAZ21tiqKObNZBdUX0Dw6invwdyQZw1uwyWbkNYHW4gcJqhRuANCa/XZ1UFAR1FTDlrB5ab7iZ0h/M6iqqCriSinrqktaQrABPpiSSIwb94PmTHqLwxmDElG06q8zRlhPe8e7xbWL0Z0BnhcSsrFWrb4cMY/o5mKy/DP/6FSXrF2Ok0dfbtBvfA8Zo+TWQwROAuen+Bk/mZmzoJZIkXzbWZvn1YIzuhBp/hQxgkR222GrK6iUVPK/0WQcp5zweaRcIyLeS2fD1gjZNonAdkwDmmq+h0Fz+1fjWAK8MgH2HXF86WKVD78n3wZ1J9HEWYDVFvikoUWDA7ZGBZGceBAGrx/qgEhdj0G+c6Z2RWEe165JMFFT07NQYra6C3qZKMHKYvQQmKHDOaBDEtCpUtFEKnEfrMMatDDH5DHpHdqYCpcuSWtJGimC8whCwHjmkr6IQ4WA4e+BGtbSXgUzX394W+nonjDsHGSCPotNB+uvRO2C0viMT1HqXgo+euXOkHD+ujI6vTVPTBzCpcwCkWtBtK9kiEEDFQdISTpPCaECaA/Shbuabgcboi9oOLmlufZrOKO5KruIzAD6XPRgTWGoNJrBGNdrePuk+uV4jYIWwyolRTGHG6PgXSLI5JhTScROdn4GW6YXcJbebn2w/daj1reRm1MojL/c2LtXc7m+B1ihAkUziOHfrCygIOjZzvrihXa5J/iYMGh2ERqPvwr+0vcBfACOv/vvxuaLfj5E2F9lqN74DjM1Q7Q6BJe090UgLIu3gt4GxaceB4iriuqwrXXXd0D1uBUl/6sXP1OT49aBtci6KIJvU8TuQBsdI/0ZcuVi/V4yb+U2gbT7rq/EVvyROXQd71sbpyGYUSVeG3Saf5Twe44hU83ha74nFtNR0op4mYYrmayhom0ooaoemPACb4FUHVpiWtAPZTk4kzMVzJP2V5eT7VqREkE2aoBLiaohZakUpF/hKATSo6wy7iwGyiRuZBW0yiRQ4bYzNhlOygMycNoCKLce97h61gUp4/PJjdQv5SVO1b1phOoBbIuTmnnO0kGoaf+i2UlCAfVCd79jSsXSfwFnAX+nMDY5tlmPGZqVXfntBSaNk7BIqMTAUY3wTKjPbFcQUsWnt7kHcS7dEhU75bsda2h75i918qpmC0VNXrAVD0h6O8nDnuMuWOnPDYxe7j2ZsgkRVWRnTC7gBgX2WTmC2eXJJG7RWkNMnqwCPIiXiWrQKT928r4rWk9jM01kkYMEjdgcmzeg4uKJvkOHaN5ePj0bs0Z+osQmVkkJVNTTiZNsdiC12W1ZbQxwoIsa3QWMToBjeAOrDoOxDtsazwl8FQzld+nu1Xc2vwYDN3tJeoUqXYoFLHBuzloX65QOvhKR3MF3TSCwmf119oBynMHtINke6MVqb7YLuxjTkY7np7mJqdsT6/LfpknYuSZ9Poio5UYyBXA2k4yF9AH2j0GQ43A6kypGuWw1y1ZAohbFJyPTz6wElUNDQhi5gp8rSdw1nCsjh+bIxvghQfoCzUxd+J9aLWdfNHcPYtMSw8WOumSJtYScC7Gvddo2xR4OxSZxQaaMApsnGwOUiFjYHXn6Ey0nieBObBmBA7u18hyPFFHTZ9SyNWLSYtrmewn4HBIpl1ZMcBIhOsP7kaWmu3RoUYp5SidDdUE8KlahK21yTr9B9p5lsNKmElrqAx5ETu/b0LHadqA84hfT+Cv19AsWiNL1RjbTN+WZjGXs0NDZbrE5duHcgFXaBVwu19VRKReTG5081Gb4B2nsUsXoV7+HDwFAPSUCVwNE78pLbWbpqfhu0NqG8Kcl/5iXfMK9w51Wr3md30C7+t2LAZn9aSbzfG9t5L6bfOiR5nZnIeIzfiAGbWpAWmQ7hvw8jbP4m+H0ckf/3r78C/vs//vXbC/rb41/kvv8MT/mBxWLt5h+LITy7NF/DIDi/hPTuw6CWaDd+KAZ5qlwKaAL9IpmmbvZeWnDJ623LOP3CtNCzZs/amURQySQbjB0LgzR7PxADPJuP7Xge2gyljW+y4ul05630J9Rdua8J6rYfoj8V90PSvf18z3xPqPNtGOB5f0cccTqlRW/kPLIBwLkEcOhWg+TQXKno6SYA9wA6NS7XpTjsBpe4lb8UX2o4FcN8BsUvChkHeJY8lvfXNGaICvor+UxAGmjucMagtv7wwvpqA/tjZvdJkiSPU5Mr4lzYd7qXzuHKYmHMYrnS2zTUiEVhioW1RYRB/Gx6+PS8Jidtg6B7+THNhgaGc7UbP4sBnnWyttDi9uRY99KPHcFMj5m8C6d7sOavRA/KsSUdmGTL5PJsF6+Q64IY2oukYcoijs1ZpIOOaPbdqERQ78YsTFXBoTG7kUUU9V5zhJpHPGaEWegASKi1gM1ATlEgNdgAYybqstA5gKPEzAnIpLZgioqCq6gQ/KhIcERsjIhwAzxfv+TWg7ikMis4tqSuu5pbWpnykdclbGluEYp6yvPUclm10uWRT0xgPeRV9Qy0AaYsNWxh2draYI1WNE9Qeqwdi3aDI1VN3AaKHpshoHlC0eG5Ori5l7KGYipk2xq29yOsoPVUmhiDjY6N7U4qMJ/yBNnkpeBMcSGYigV4RoxZfuJZze3I7gd1kyg5nYQRYIzWlMxAC6HbOhrkOoi1bzGaXR/KV0GyoC2zuJYe56RB8wzA10CpHbugeYrH2ihTMc2zZgRPJza331LDE6xH4fq3BqNfkPtuSnhOhdfYFVQtkEu5g8xoqfo+CuyzwLE91F4oxUN4ApTlChV54pRWfjopYDPfHcOPHVeHFZwMyiikzoGwgz8DwlOS6tQpspBi5cB9r2aErY3PZIakAERc4nVCeqqKXEkzl7jD4hLtmE45IQ1NcVVQIleVksvs4RLvpLKc1CFeNairqsjRmrgsFfSS4ExdWQvQFl8KJcRaZgo01Q3lSaI5AQgSBVCXATAOUasR2sC/PW7CDZWh9xOT082LwTvjlkKRRWq9moR5DGQ/BqQZHMKTNKKqlvwcUmGSQBc5hpsjWxAfbYMejO3HTdo7T8339VHxfEm0X0NHeD8Ww3m2dVW3N0OTOHXmpElj9MZciblt7P6ideq4aVMnTfpJ8djfnZvJA/BtI6IyMMWfhtl3OWg3vowK6qBmg43syectdDsOZuj70fESQQtapNn4GobxrILO7rwa4IJsyv7kwFc+R3IWImyltA49Nts3Ymtvbnbjm5pk6M1qfKs9YT6WSfX2mbBQgnA0QtQL8EQsHA5JOAjp91CXJrNQMlSuoVjs8EGe16h3mAt3MaKc9BDGil2kFXNRS9BmiEb+GDXMoqglXwh0P/Ek95JHfBEOiOpJRMua+2wrPg29JO7qxrsyjwThZnK4Ka0k68mtk5fj6RCPgOZpQKJNAxMSK64BWDb2ve8zHJJM3SBuDXUAeo2Wkvbfe4kOe4BnKhWh3oSVcGC0AJRoGUkJX6PPEtA8Y6h3AB7Y+ItTMUP0/PCuAYSK+trOOlLhBZTRGHSlJs1kW7IYY4SmkA6wqI1bffLSnWrwS9WcQXj2Sw1IK8PwtAA4jknxlkASdY/muQ96CE8bg16wYEE5RXsI7QZWrS2l+tsYngrC8xHOB3us5Ul6k8p6CEJfiKOG3nfOTW54QmJCecxd39LqiHw2uuFFusLpYowmfMi80HGyXJoWENm9bYl9qfYE4BWrVMWkEeGWEVc1ypsPKq5nggTEeSTwVubTu5WkSXpZKy0kV+5JWiJBAd3lCvJlDcVyUBeR5qj+ZWFfvlxZXEPO6iRnlT2P/dKk6VCeyrxrq1bs2rz3zId7bVciwj5c9LvnX1gY5Mx9eyacExR+asst71U/rbN9ri37PxTD6hEoubWnZJ0Sd46HS2j1rU7Zg3JP4dNQyIoNCoq/591Z15e1vjTl24fEvwPDeQJkiMKyc4uL7z55sGfHnHm7HW3Pnls/ZcnezC1nfFozatPSOHSH8wdgJE96CIce3QGlQpx+/eZDBd/qlQ+3T65WMW7j98fh34jPeP5JQXj+tzZC/nPjf7SjDX96aPn+yfE7jC79DviH5m+Jn6dZr0eiqD8DfpZmt9FhQ63z9gdjkGaP5msYFC0TSofMqjOQ/jEd+wDNy8zgxgjcNNul3RqAfGdYfBm9TuzHYoAm5zk9EK8WdfdrBn0y/dbOuN6zQ3eO6urKi48HHFZF98fRkyreaxaN/EhoacqDrXKIc1qv6MhgfN9L816WZh4znR8yc4JNVMarZdvpRBB5Po9/WXFtFbPzQ6Gl6ftojw8J1nOLQjPpwaveBR/p1L7dQWaM9xZvQi++gvgH/sULKrf/Ad6xhiY/xqAe4kTKvBdSHr1YS2oqhbZggAP3SIya0gowr46k9gckBD6/E3/6S7Xtd4aGps/znAJoCmsM6utIpsfgFYdKoRil9PRRrdIC/XRo2ERPiCs+Ztyvvp/t+6VB8S9D+QUfVT1sYFc5fAD0a9DQrLUhd7yKExMHIcwKBpXP6loDhHdQZ1lrSeDWcXS/jE6WZBRlh90kKtOo5tGo0A4mkYJbzuwPvQb18tkSwqSMyVmtTXQZm6bdonGN3MZfAA3Nfp9KqGwpSu6uamrLZy7PYqbzrsv9Uizqdt7iaLyETqrJqi7Jak4/tSGX3gPMjMOyB8dhj7Lp4Ve2u3aXhtpuEykgzWzNiK028a15kXaLxlX0K2hCRVN/mY8ksZZfKufRg2UQ97piyRIrw6cGmxdZ1oW8Iinl9CpBWdrjqDB6rI1IK/ZBQT3dIM3P6aD3ZWLp9EltYkV/aSZpLNSVnYIsmbCJnpHu7vFDAWIJNOZyyEV1CeRt5b3QWSkHcWnfVdRamkNfqpjDIT1JY50sn8Rc6goBaXZq1CAvy2IqrJZmdkFVsiyF/zAmtCs/mpZT4m48TjATbaNMW8wNDxKGndXQLXp7MsEtqvkZfQaBPyLtAQ+x2Fhb96cb9YGQTbHxIejXW6eH+xZP1EzaBKNwgNOIjXEj3EacGMobTqBEOEbJrqIpCGEllNFmamAjaxwLWUIvtQHU5ka9VRRmIxvCR0NT3Fq4KUvomdl9NLY2illTovBZdXTf1Sdv3C/Z2S99QJI4kLk34EXq61ZZ1IA7wtC0MJHKpltpEmiaECcGO1wtH89O64TFRppolKEpqFR04N3gijht+odh3ujDMNMCruBbsifUQ5g1TSGdbQXWrPC+9VgowzagXmjcpwqQqDaNIkY1NBtPlnOgv6WoMuwDt7C7tKqQV1gcK2prbW4Wtna3Zajl8kJl6Vn/j6E5feo40A6wMzSleObuXeOmahIYmiV2phTOlo+frwL1UJpqlceasWgxoZmnmDNPiTyxVO8qXEGtUEo5N1Pzdu+cMFttrd8BN6m6AZpQbG/Gpkg3rqFZxWs8HZXfXpiXGFAGnPanY+bvM0HU3YiIkPDQSxTGCOsJoD0tMrK0mRSuIKYsDtBc4unx9IMmgaZZSK3McadpLlAOpwkrWE8aJtE0OXBs7KsJ3fgtjiA0+YTmrSZqg6fHs0Cw1hfBNapehncALDKWpeL1GYfRIE2I6qngABT2NUWS0g1v0MSH+3WoXHXKFhXEIWR6CGG35PRO6M5oUwcrmUkvAuamL9FtULVp5ztpmidxH1h/iWYXtRWKWRqaXDz+iGLaLCzR0nSG2bhR1dTL0LxO1QMeD1nIWEGUl6/Gn2j25Ui6Qd4gTcnPbQLwQlTtW0xlygsmbelPQAt5HA/sXVZSlpdQIYcG0GoH3lQQaT4N0Vh8U5MwwaAXGjCFFlCp/TqzCE0zQw3N95icsxfr6+nPgps4C2AM9oGl2ByYiYVi1nngjUJjqRuwDgvBiVUD1zBCc8b1lWCW3mKKNGpamtCbxVG2yrkcRRjxg59sfT1r24sFIa7vjsLHBNxU0wwLXxal3k+FCp7AHwb8uO5SRsXMeE0LRZcdUimb4quB26vm0Ym1lZrWX8zkzEiFhjpoKyXqNJKPNi4pPMJSOci49AqajHjSgvLLFSAsIf1UdpJCSE5ujuMBl9gYoAm8OEUaNMSoGnwB3HaoqY0w1g3vW2c1+cUUKDKDYw/BNbYyATIaG6BQc8aPxCBNtQI4Xdw0ueKDBJ7oIWM9pF/xZImhUWPE2sgQvaYD7oqX6Rx4J4Vo8NF2kKo+7bzD7wzyU4M0CcpELSkSSE2Ae2iDKHcii3Qm8j4IxcsOYvtxr7ozHara6kEVAgMrWRTaJVm/Nwabdw24fD5fAHVx8vsIcd5jVqk67g5AKJp+CK3R98vK+cBTvKiEsrgb2vw/EENoqsuk3K5WKBdmPdbRRVhnNE+tXrGnN5RiIxZGz9riihKlJa1tnLpi7TMAMuHPPuEwDLfXa1YNq0SMr5JtavAcnMYtYNIA0paPXBoxAkNo9vMkAlE9cCH2ysTJ40cZGCc9WLJcGZc0abzxZCPj61HP3r8TxfRCYPN7TSsDfohUNy2iFv788wt7dDTNQSIaQ3/p6X9ouY+vxTBpAPcxM4X/dQyh2SqSirIEzeXQtQ8te5l6A92YGeh0b+b9S+Fob+o8r8bEkOBUjiyuQtGsnWkNxP70V38rqOERJjTV0N7JjOWCkDQ6RG16E4S0fgM0N81GpAntoU4C7EN05ejQLGpn0NoHqi8v1R5Cs7EbOpIKlKUd8IT9IcInZKtwlQ5CxSFZ11kX3i2O6UwpyPL36ZDGwXFtZ0nT3D/5OkUtByfSn85QC5ZR1GqJwsxyI/ulndFBiiJdnrshi1qtHKDZjhNWzALxeIQnhZBT7oVOZbHMusAXJ8DSdVbseHfMQl9aDzFAk2hQJYaOtOaW3gaoxtT72vW4EiS1fPV7PLFxI8at6ub26IgauJm++pE2TKBpHsAW5ftwKN+GHVkM84xqynRPK83RyhyJLbKuXkYVwuuXXc/w3QGaD3DbHVStTKa2l3esxfGitEvCIHyM0EyEFWhbnhTvgoCRAxg0Bmj2FUO9GLokzX3ySnpN5BnPsexaKEglHR2VbpQ9zpV0L6qsooDMfWeunaE7GwINTQWkIy84wW6CNmzrHzB1GZgb9YDaxqADwumH0oqPmKDjWpqqZdNFKegptFPHAHbhNuLdXfoJLdDQnEB805/Y9sS5+RyDNz1a2dpFiifpKon3zpsJHa5s0nltfqjwcTVDY9eSIsNX8i7cuX7/3KvCBM0pGpq9kIpeMzT5eJGD/bEHKvOpvYSmfjuhGQnr8YVI1gDNTjamKGTxieYRfCjD0EJDcyKpmd2uYzC9lHokBml2rirqVrdz65sgTw3q7bqTWezcwv1GCc2BxAsgd43I0i595ej8BETHNWcMoekFJ4kLodZfrIZulcLceJBmlIh1Cjj4OOzWoWPBe1RKa6cdJejQ0mwnfmWLzhCaJMyarnm0ajg+VaHgJd2iboFIxS9TQBv8hBD7w+W2l/XXvBFCB6FfBVwu3NtbUR9jka89IwC/J456L6Tg18RVw4vVr9noJ+ylmDuZ0Nw6uh3CyE0fjydTyIE4bNbkDESvJudSB7upIwA7UDvMwFPZrPnwDsfD8glSYkl/Br7AGB+OTzQV1zPepabGZZQ+f9pkJ3u8HLHbSTxIfXyH0A3fnpDCtK78GD//lK0rXw8E312FncAvVIGkkC5kzxNJBBXqVatSV5SSTr+uWAFded3Q4xfVX94I6lBSTGWFTHhdUqbMJ21afZEC5BF+Uj4P2gskUEU8IXXnRy8SqH2OTzQh2mp71VY7xzMZHq/Hhh12uon57dGv3oP71KvyDa2XgySJ9k6HznUtOKSJf38shtAUhDqarlnntNfdOyMqOODkm5cuAenFyT5XdyZGxZbwzj10mrdh7+5VDpF/xAq/ITT72+69fjXb3SP+atqjhudHCwpev+/qEr36AC7gcjM89kLKmr2bzV6+HlhE80MxhCZpcgT7OPyq6uKAFwExcfHBzccuNF7JuyH7+MiP4+2W2qpsdy6J+WVjPr81htGEfu96aX6J9MLJ7ZOWXMpx6zxXlB72wmnrnZmLzhYIOGJFfq0244/GcJqtzdnxvLTyeNs1eTbrjKztzu05aLdy0QZz98tHqoWc4qBa+sGDPwLDaUJxdE1XWlFCrvTm8ZvXls2a7rPCYtkGj7C00FSvynxlUe4fUX1ojKCpnVJXg0JR6+9nVQZeN26Ed/aSlpLESqDUBkE/HiNpDoGKuH+kEdbs/MH4GZp/Jvx1aP4loJ38/9Pj//xfLeF/8L347//8i5TNvwhoNbW1/h98H/5R87fEd6kpq8zltv8hvvyfFN+hZm9RjYvpyoqk3+CdDH8XfIea3b67d+7etPU4/XzMP2DwuZrc8GTt1r9F0yH2/LR/Fx2J4ks6xSKVNCvvD1ua/MPwmZqqQLePtYPXrVSObBb7RJI8rrC0WyQGyYafFprNKAJ5m7SmtaW0vbvvC8o23UW71u4JrI/xzfrfp2aPy6W7D55XaqYAOji5ZdnRscXaWSCC9qLraPOM6fN0lo5afd/a5ozbNcvtV7bhFfqzTQ2262xNYVYBDaA1LSTk1dndJ5a9EZdancz8+4s5Qs1eXlTBnjO8MC96tBfK0hs6s/wTmhIbtUKo6pwX2lR0KtRqpVRY6H9+9vko9wl2Hin8DplC0d9VfWSiHf9TWeYGPXYJzsr1srzbVbTH+tHAs4V/ZwxTU94cf37BgYeB3OLYAjWoakorA3zKO7LCBl6+0XvX5BS9rdK8UAtOuIQ/XqqdyqNVFD+bcmhgKEfVFPbwVVagf/jbY95xd23e/jkefv+dMUzN1LuH11q70yvuuJG5anFZQliKFDpTXQd8oI4N7PN0rS89NimfFFe12zKjOcfbyYZo2S7mscGgMSYDjw/2PntdXHL+wceYV9dDSvLeXhu4I39rDFOTn+u5VNPzloV/zO+McA1VQ2Uyd3BqX/ZqsrFbFwi81yEj3RU3Tz1zXLPt+cnzO/SnoHV+zaAOWzHqBbNwjUBVm5eSmJFdXRN9ZufT4AD6HU+/OXJ943+R2fYE7/qvLS8vDvaL/tQvfCeGqSnw3H8nUwLQz2kXRXil11aVgSwngZfeMPDEnqr/8dYXW+dOMJxuZOPx5qT3mZXWL4/dubvJyHgUa/quN/vsanu17aasrYkb9ZHnm1OSkvRqz6Jd0W2f+vv3q+ZbDGCB2fvPpqXV99eaaQ9bWJhZBn2lkVCf1mexTmuWRLS/mKPNT7BgObMYYRC8QyyMBpb1jcR5PTyDXo/8m2CYmqDIv91B3PKshug0ecvHArEwvb1VoIAi7uBC3EzbSQ/KJIUH8fxHnHz3RXj6nZwSr5V4b4Kw8tGs9ZFMHnVvaRGPx5dBX6tC2Zz10dXn3bVdWZ+6+0SnQ/bHVxsgvM7ewX5//OclI9DpwBGHhfpYb+MhhwOOqV9bcK3mRudo73NXuJ29w5E1GI1Zd9z+8KkRr9LpyIppGLaeeQiuGKI5v1k0N1zN7oqiHHF7UUtORXl2LS82SaTIT6xUVJamcgafJ+14ZDjZZNTYAOHr8dgoDAqm4Ym3awNNDBcs0juledWZujuVKTDqfklr0t1XcXefhOcXhhSNmKn5MBezmLdgEJf0/Y6fJppYPRxYIq3Bg5mUUQZdkVXCj06rpk+atvp2Iyn4ime7Dvo2nDc3sBIWXFx1MG2oTxbJQvPpd0yAUhDptHK6kcmqB/TEZd8Hq623amWRW61u0I/BBNtscyR9pTzCfuWZRrhmSC1OfrDK2HjxI6aIqgWvbGZNnL7ek56nq3Ree7guwt7UaObOj4RKv9+67bdJLnX6mdWH8+WgaI46t3rGpGmW97Tzo8PV5BeDLPf9Y5cOaAhPiUkpSjke6h/RLfrAaa8aqKi1NzJfr8AGi1ZssDt63MHe4fhRm7Wrlo6i5r2Od2MmsHtqChQgirjo+sjN7blHUqKPf7a4Ojg5gFlX/Qn+poj1kW4Wui9gNOVW3IsFFLowtAC5TaeMEukmW35YZ7Kjt9c2hNA7OfSfHI9Z1OTdp+5DzBLKKHBoyQ6m0DzmhcZtD/BUR+9n23Tx7McAUlcKbeFAzSw0zoV0oTYUwg+E0L2eGneFlM2xCOFlly4aU9iS3N0aJ4x+ImxmY71zpGG2xgiN23t7BxuPOqKGPmdMbS8hagYvpIxj+0D4GBkf93m5WR9Pu8NQH6Zmk//diJCjTul9SqmoWVRblPj2TkJMfGlUorC3sIwvaBRKpS1NvW0e5zwzSmoaBC3Cjq52YXMjn5cX7XrsZi1TfgUl9dCW4uro8uL9uyd38zPyu1TchKL2cp+vqXmUrbOZL27raliGzX00xxgMqkk7X1JurMsKhPfngdxxPDXtHV0i1RGLv6YmfU5PafzzBWxs2QE9RM2tedDzZgq1thTOG0y2wQvjIHUMtZcUKVLTZ/JIac6aQk11BjiNRx+o7mlrq19FLUxW51lTo52JN6I8N5FaUg8yoqYN95OapN5AX1nc6wWItYZeHTZczZr0xDSFrCieL+BxixLTBb3C9Dt+3Jr6Dl6FvLM7y+P6FY+okJPHz912c7nzNiw4OCw6Mjgk8IO/9313j8dubi4ud+/duZFHFI339Q1PTYxJKs5vV6vVwlZSy8PymN8bhFZNdft6jEeNGTt2zNipk9d6aw/SGFRT4W9jSE1cbDUf4V3ZjJoWfLqm/Iyakuht+thw8aZZunhxM/QSNa05pBasxDNcqyzQiYLx1M2Sg2wDT5KVqGlK6r2yzISaegsq1lOUIWEzdqyx0aZYWk199zbSp16fTC3VqLmDVjNEo6Yk1taAVNPN00m5/lzNrhznJRkOS52LmWqdHxMTnxju/Tq2BxQtpGxe1yd1DU3aMJp8Uswan2ZfzStss1j0EZ1Nm01IrTG5WtEuVSoEuRncgoC8vMxy6BJ18COiKgcdLQaDZfMYm7WOWSo5AgNqSm9NotaQ0iN9hvFujZoLamh/5+tqyq9R1OJCch/OTKCGqAm+89DcnaOWRMjP6y8/Phcdph8NodXkEzVLiZqkbDoh3e2fOqVcWk3SCciuGw2ouYE0vfLXc4mactVjCq3KINkc9NAX1IT+BtJJdldWkxZX1ZnV2l9XUZWY0qSN030mIzTqplSZYIkRtYiwU8NTa4eHwUKI0yEqsizvXVtOvk09oTc3PfF5dGZR+rsWcl9UnFQ+KPNHrO4karIZNSWXMWKtuvn6hsWioUUT3GZQRklEzd5nxnj8jqfHZxHb/0bNEJa2bLoixD7w+OwkjPCSIWr2HCUJ+K5amWuGSY1gVu9fNURzh6jZeB4j9uqbr66YrfEbqaYKQmYiNN1q3RhCxTi2H15ipLf70YWJ5OJXfkFNwr2UxyviEjXF6ZL+uowMkTAvMq+IKTuehtjcZJmt1WaLyTpoVTgnJGqPibFdTmRBexobz3kq7+LyxMKL+rPfwEe/4pb0mNyyJkhMbgJlV1gqqB7RlzME6ef37suj1QRoDXNct2D+mqNvq4e62OFOO07S699BnXV1jcUy+5CU03sfV4LS6/iOK61MTc+7vt0xe2ifnmNnd5HpCRWF59fNX+oQmnJj+9VO6A+33X+PcRjynPfuu0aPx746vNfei3ndif8Ru7NELxX/jO0p+rVkKsGHE2vmL1h78j05o+qBzZFo4u7KP5y0uS5Ugarq5oaFS+3eNDzbdrpIDvKSy1bzlx4KT3XddZ3pNEaqCSDKjS8s6xGXC1TdVXnpAnVXWkQqExY+nHtTBm9m6x6tgdw1657ftI2tDnDxLnB3uPeOQu9AXZ35MQdg59wnoMh76+JSn5XZTPhnN3DvckAto1fR/e3xuZogSvAXQ32SUtnOy04gVVWW5Mss9r43xcbJdfd43fWnH5yfsq42fqouIv4DMvSVJ+pvTeAnhE1B56Hj6LKHoKp78aAugs/jgETcr1b2NQhJUzNyiJ50T38jaK7pC2oyaC2FDlF9TnYNCUT605PpkaH7uggZLz6btHCKAWbblIKspyDIPzIiRyIPo7Cj3x33KXhlbMGCmS9AcTuw7NzJBCnI8mt6QV3h8b5DzR1RNjsruVxuaSn5+MPwG/56aS2j59fUbCqCpvbWwtw8WoTC4AiS+x5R09CD9OBWpNuwLSVNTGMWE/300AvYp590GI8nbT5oYOoDFVW5PjcDWkD0JrpUTKKL3NxmxfMc7f37O+MraqqFlfIWfllhV5mA9Az1VbnBLfCQ+EHj122bfZR0bNTuclBLuHbbg4paVH0hpMqPnjVPF+lPM0OL33WX5uXkZntndEF/IGkkZF3cmIg8z8KBaOp3hYxfUDI4SPM55HU5iUmcRhXIG3MSknKZhc6f0Fte2PSLBqW+hq+qWd4tbqmtFTfVkcLJFcoKgwVPzebOmWM6d47JNJNpP10oFguFL5dTRheLeiVR04xJovHkycbGxhOXulaVP/HKyfaL5RW/lEql0MPNbgB1ac7wwfe820eO5n6Ber+kU/IdunNtKWrX0LBL5Hbi0I2BecOsnRTSwaZPlZVkg82eOvy5p6qzGBuRSPTb8RU1uwWN7ZLuJl5tjUDYDuVNoCiK3UP/2x29Oes2zdPHOkcjXzu38N885kD0i3A/Flq6BLOQyca91qPMXnYlvnn9/q3Lc05fm1eBXN0D4QFN/UWVw4c9Pphj7DdsGkmD5zNYq7TvT/wWVOyhdA5pnvhh0HCbeJh4URPTzEiPULo7qujXe58Yhc1b1fIRd1MY4JH5XW8I+IqarfVdMmVHuygqsaytH4qrZMQBujaZtcU7IdwvISrS3cIh7jJmmf5kMt0IOcR5zSoHP+LD7klqLNuw7UOdpLakuLgyPTQ4PiK3o78wv5z4q1nxw4eIAudj7C8DedDVhxyx34nttqfjSTFOf7JKB087ffkR7Yr2xV3Zs3XPNfoFYcpqdyd/deblrfYfZYFnHvJrvI9st72UxQw1dKc/PWZL8qXRjjyt5sEhagaMw5ftJow6QmqYPM/FFOtYnHyUUOM2G+EpZ26kkULie3HXdhvHIDq2kBXfuuFHzuU9uxyoTj6/ZX8yCP1P2W7dez1aNNQT/jq+omY1/ZBpe0dfVn1FWSc08+hHeALnI5NNjzI5GUEutmaHqzsSo5y2bbWxCZGK/S33LjqQsP/6veOLLUfZ5oA4JSEnjZPw6k19dp28twQiPeNC1w08kKuFVk3p7tGIjU0Wzx2DqFONXc5LDRDWn2u6PUjdd3ccHr/CerkBXhQJigRTrG+Kp83dwenZQaHRyGSZOQnAHEnhSrSipixas9wEsbbnfaZm4kY8tqbKnsL+UpA8XTEaUeNmb7wXs4hEx6PmzvYTn0OjzFetnq1DGUXKQPwW4Y0kQIpcgsdPHzXNfH2r5yw8af2OtdPGuv6yV6R/pmZvNx1PV3GJmm3tyhqeuIvbIqulWyLVBxJQ/bT7xFOHGZh9hO7N1SqmAnX7kj59waOQknMkkp8TSkoSaRrUzZmF+Q/v10HxvtPPXt29djGzf1i9GlDzgCFeSdtK0sEz6SEkJ8ReT1NX7WLp2SlACS3T8MYUSDanWBaMB9Flg3XXt5Jq6zORWkqPEyj7QKWAOnOke2aEmuouW2qiWzd8nIgWppD9Pgdq9GlGFzuELek6re5VgaK/9yBirxOBxBfhzYkAMSsonXV0TerfgvU2Vf+KpyY+L5tFiTwAQXUXcQnbVYocErMroZEZ3hQ9YuOTNU3J7pYU+2wdKEXpdmfoV5V0v8EXCvynI+pImMc4Zti7SgCq+pzEvLqjWx1dLly+c+1qoNv74dHQoJoG2JpuPtMMkIkXubwTiL2GtJuqunkY6+oTjMKU+XtazakP6Pus7rKhDPZ3kNv+kcTO9GB/5q5pBsR300Xs4yPUVLqZYF3TBYtMxyF8ghSI9gPU6GP0mIZiF8LL6HC5+az5GBY2MMAsC8FQNSeFM+2n5MVcCuuOXXj7F77I5HM1ocDtvaRLQM5vE/WWV5dVdgPwS5kBoH7nuRtdHz15aDuafa5CJe/P3TnR/AhHIX5LWRjRz7thPKuQKYBcXl9vVlP8hasujx5e3BuamNXQ/37EcPFQNekRg1Si5msi1nHEtqInlcWWWH9XU2N1dU1DfYtMkWROGd+j89Fq6u8jSvSEEzWjQHESU2s+CkG1iU1p1TykfbxFwZmKjbacPHni1EFjTJ0dqWYbKAJ18dwH9XK4Pw4NV3NiyMBoSmdBwC49NJvEzL8AX1ATStavvZ4ugV4BqekCfpOkRlpfQJdBgtj19KtDEWLfSIh4GXzR5mQ8vI2pCWLSENY9qn2atbigobEFKjyuHLj1NBLUct6DhZr//PcJgaTs0WruN8BbGDX1mbIJ1/TRmMfpJY2QsA6jZd75Zem37hWDIslsUM3tlL7dgJqRILaj2KujK8P26mK6bNbtp9hrEjQOZ+UKNnZkuo8+70mURQh07qdGHWXU3InQ0jYQv8DY7BEv/cyUwbK5KeGTmuouR8szqdwa18nop29XU9XitvRKv1rc3trIb5PIFNCeFphUVdXb8FwIFVdn0oOZbGeX5dh8zyYr68XUzCueFCOmZaiqz5/T05GlKqxqjquTpHmmhovzbnju37DG9qVW50GELtMZFdQPPUeNqJ10wc800jOj/12Ywn8Oi0KTzqhBnbVnLIvCbKOjOaBIXYJmuzM1vXsvmmRP1/TIWXhNLGmU7o5nU2j2pZsz9J3I8eRNCP3EzFkKPXSo3fTwI4Fq31hqeZf4BJ5whu5QFQf09elBVWn4HDZGuo73rXUtm0D6QR/vIO1rghWaTtd0dZf/1jHELaRmXB4RFn8NX1KTeEOvnA5Ymgd3pxzfef3hlVcX42TczQ4VubMrhPcuqXwtMMV27uJedJqhp6dn4N7R50PquMGu9oTrAb27XzVFmKUppJyAmPtXna85N1fYj1u180pkx0iPXK1SMn2YikCzr9L0acRTkUj6NdlVfRKJZq5oIDvBwNZgkrpHQre8Ku0KtD5JH1MgicVPa9JIZrJDkjQpA79K/1gP2VIzD0JpLQ75LVDTZLTb/x5fVBOkWR88HewfOpketLTad+zcpSM3EjxOvAxz8nx02q14hkvCQyuXt7EF1R3d4i5+Sarf7cPrU8NmRUfecMty8op8dirv4NlHK/z2rt2x/Mjbt6etr7v6/1EP6v1gfFlN0vLdf//YYc/eGZc2rLptue1N6puS4IqWJ9dq8zyTi2t9ToU/9c8sTogJCYqMj+RG3q6+cydVAWHP4usD695cjHaL+njcxGO91cFZG5ZtvXzvfLa2HPzt8TU1oZ8ve30pgTNnW5pKmlldH1HqeD/hSZC49ME1N+eXuWJ54u2rgeEfkisS+UH3owHC9tl3ZpVWvjt+8XWR6Gx0THAdP2Ln8ndR+x6J4kbMCP2N8VU1SYuiEBd4FqulefyKOm5kXtSuVU+mbNu22ulpYAN0c26/aO4796BSeHd7dPLl8srIDx+PL1q/wcx5z6k3CflNrfyqAmlnxruI1r5f6Kr9LfAzahLntSQhPz5F1FUandopTUt8tvDKujUX3SdYzJu1f/ud52/Krz7y9Y3JenHtnKXJ4nlTTrmtWXZrmitHqJREJwhV7SWcjKghq4/+N+Bn1RRXVLbWZsdnFvKqy4pj3NzTHV7xoha52h44Z77ZbN7KqetXrt4wfdmsuetmHbHdeWH144qwbdkH7cNqq6oqOR+j0ht76iqHTin+/fGzahIHQdrFhFj9IpEc5FKVis+pyA/ze+nkuGX9uklHqsSeE9evsjq8/52nT250erVEKZIrOmr5UlIkVS38/3XPEv0bNb8MRbegIckvpoMeKuvO9gmrqyVa/4NvVPMffAX/qPlbQqvmP/it8B//+df43w5/BfzPf/1/IT2PelWcJ9gAAAAASUVORK5CYII="/>
          <p:cNvSpPr>
            <a:spLocks noChangeAspect="1" noChangeArrowheads="1"/>
          </p:cNvSpPr>
          <p:nvPr/>
        </p:nvSpPr>
        <p:spPr bwMode="auto">
          <a:xfrm>
            <a:off x="8286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23" name="AutoShape 21" descr="data:image/png;base64,%20iVBORw0KGgoAAAANSUhEUgAAAR0AAAAdCAYAAAHgGohZAAAAAXNSR0IArs4c6QAAAARnQU1BAACxjwv8YQUAAAAJcEhZcwAADsMAAA7DAcdvqGQAACE4SURBVHhe7Z0HnF9FtcdJsiWFAJGQQEIn5BmCT6UoVYwgFgQFOypgfSqIIEp7YFcQy1NsIFVpkoCIgqg0UZAqLUUINRIIKaQnu+nv+z07M9z/7n/TgaD7+3xmz5kzZ+bOvf+5c2fOnJldb+nSpdevtwpA/22JLVi2bFmjlLT3hGBNQGHLpBS2/5IlS84kXKAMvCsUEpBfp3Dx4sWfS6IA+b5PODlFC5DtJjUP/ALyny4PXUB8D8KbU3r3pDNPGhlQ+jqCX6kAndjS0rKNPPK5UqGeaF8hdBaRp2+Kmv/oxObKzEtR064mLEnRgqT3uDSJnseiRYsOJvE6wiIVBBddklj5hwlfhe2fsqx9cIGbE7taoHK9E90rBGsCfoIveudgI+M8mT0iASgk/gDh50mk/qeIx+/NjTwOvxXsltDfm65cTJo0qQ+yDytD72qpgJ9sfqhtybK/s2DBgtem5DZYQGKt0NOExSlq/LjEBtRFNo1wKmFikm2Zy0jpEwnVMi5LrBV6kvgz0LHQLyRxfaCwGeE0lJ+wYAFf2g9prYSraGfvSFnWPtK1yt2FcBVAff+Q2Lpo/1Z2hptvvrmBy28pv6r1QL0hsWsNpQ6ZkQp+kTmJlR+R6BJCC+GYyAR4MJeQ1IRsC3UyiG+X2CjXBwTb1CZpk6FzaqITK7K+sPGAKHuUlLY+HPnRFZ2LEn2OMFbetAxkpanCx3sEtdE9mfhnpMRtvoNStoKk87g0xxUcEgyAvz/Ra0m/NfGbwOcO4VopF7gW3v55Ifx90A9A/5V0DiT4QseHQzn8YC8IorciHl886NmJ3k3YgfTXGBfEbyXckKKWM5v4q+WhGxNeIU+eDeH/Be0HLT8g/AlS8o0iRKcFPSfR/5Oi827Co4m/KtGfJnqjeVWeTuSbhN25SHcTX0xw3WbC3oQzqMvtSbzugErdJKWCGxDKF3ttgPKuSewKge4vEhsg/tnEvnSgEvm1KE0W2ke6ItDa4h2FNIUggXiPRNveYQAbg8nOkHUh23L9r8jzZXqLdFVA/pV+A9Dtltga0GceFQwVucmKAd/dV8goD8myZfMzX6UC3V2p/Nuhs41XdHYmdEf+0SzjYh+S0kr/osy8hCnKsk57mkHUQe1X0bfzPjGnSyn3C5BGyr0ty9DbijCZuh0EHZ/lVYr8z4TpVVmmlPW36sO5k8iXoY6erEABX47cEQ4lHE7GBZEJmJ5pRoo/LU+Zn84y8j4gD70lyyjrzyntu9Isz5Rrv0oevZ8ZFyme891tPIO43cLClPZsoj9ONF5v1P4ipYzb2nK1QRn1/biU6D3w0cH7qzQ1NDR8HX7G7NmzG1XultDc3OxQclT37t3HE72QTLuaCdlc0+WFvEDuw9xbnjxz2lIDZymDtrRFnweX2zexAeLHUM4mXHu0cbKdj2zDlDazR48e+5N+FuXb+u62XEE8WvCqIGWt+2oFeIoxNuDGj7cShCZkz3LhHZRD70g0PnkCfmEOKT6O8CP5lPcb/sLQDxG2J/yT+G+h06Cnq8f1viyl+e+H/C5CKR/ZAeg9jOwA4/CXwI+JRABfJkLU1+tEy4D+OtFzE43WwLVOSvGvJfrNRB+k7O8k/k2J5vicTp8aic2QV0Nfz6+yE/yOVGQo/AahkED6UinyDh0h+tMg46GjCffyq99FfDQ/Voe56ToJntx1PNn3c49bJNGLCq67DcEWVgZ+6wz4RQNU7ntJZIU3TrL4tK8NUNwrLbMeksoqw7z8sJ9J0bWCMWPG5GlPTGsyeBaHKaQx2Z2MDQ0A7xv2HwHu9VDvOUVL4xnpHx7MmcpQqmk80HOMZyxcuHBvSM/Ex0dMGKeMGHQL+KmEh1O0BsjvVF8e0pNrLDQu4J8IJYDe15M4QJpWsegujdN4whCA/GB0i5VDzJ8/f6uK3ntJnh8JbdjZNIH8T0lm+b9KbGk8pD+FvJhm6oH0V6d8AfLk74Tfq2ISFKRpwQsZadekLAHimyV5Czq3Q+2y83My/XjCk/IC/u2VNGeD1Xt0+Dor8abH84A2U3ZLElvXf6YyerRJlu2HbEHio04Oa1M0gOzv+aLVcebZED/sYiMK0W4VY8oME5ANI+0K6GRl8NpJz4xcDApmzZoVDVA+MlWAnvkfSXwvlRj6Vefn1xA6jIyEujSE4yt8BysS4m7U5wnKiCmtevDFAE3aDcTDhgfVyvGnSACorq8+KI3HCDplBhipCWQ/jvA++ZQcIHoP8hjwmEY9T5RHtn/WpUyN3uPkBeJtTQM90LtMJiUFkDlYqg6sziTE959y/J1+FwkA/hlC9UUeS3AIHC89qD7vGwkz5E2grodHAkCujfseeeTHmB4JIAYpxMPw0jZw7KbV9tgkX0p8A+hsgr1DL4P6yB9mjPNe6ABk28EfRNBa9X3CrX379v0d9DzS4wEK4tnYeiK62ysjvae0sbHRHyLKJ2q5GytXH1won0HesGRVQT4tdE/Lk9fhvvc0y3hCzIoTYpAm0HOYHdY0wbU6DAKReQ/FTmsekaKLYB0Q1oA8DyPPs+7tGOydhqw7Mnu56K25ri+WVu78XCcRfLbRIOAXSduhOrBsX9eaQSfl1JuNr59o9Xl7b4NC2oaVMrnGkg4XsYAAvA8zzAeggeimxDX7P0h8F8KBhOhySfONPAX6KJWI4Tm6XyS+K2EP+E8oE6Q7nJ9AOR/2LaAbfIeB1rwnsh+gfz86nyP+GuJ+On5IiJuA9iFsSr68tHBwotZhn0RthA2UMYgyvkB8APHapYY6oNwPQI6l7MvJexz5ssWh9JjcRzPyGch84BcT3o9+NtX6jE5ENocwmc/4ztCTkR3K/UUjgXfpRMukZmjnrfEmU1x/+DfC3kid1f0ksmqDX+ugLtO4xvdh74f/PHQX4g5bYgq1AkTduIcdW1tb/yskXejC6iAPPLsRNoEdRngVYTjx7WmZfvc3h0bPhGwuwbHCBGSOKeSf5e3R3DSV8Bzy56CzoeXT8EKDOrkq1o9r+qnrz1u8CZ+JTeEdfDpIdHFpa+hg6ho9CnV3bXwieRx8PkoYQ5qGkoeg3kMXVgQe4vWEL6ZogC55JLJY3FlXQf0+QT1jhW5tgjIvpOwyYKyCQf1/k/ZpwqGEtbp883IBL1nbOAomowyseHiO6O9O0bUCyivTxSqQvy+prBKo40/Mn6JrDZT7EHXqYFpAPsXrQR8hPfO/TMn/EUj3/AP5aCzEHeSFzbwzoNNhqr0q4BOwIZ+GAso7IyUVvxrq0On6Yp3r1/2koLfc9cTVAQ/rMarsp7A7n8HtuRcH4X2hHwuFNQR1Xu6shvTqDHGtYXWeFc+h7aUis2/9Z6QhADyo0uMgXp/4UtMFfGQk/Vbj8gL5haHwvI+F/hQipt9VIOtnAjoxkyOvU/oCjVDKSd+C8FgSB4iHcwt5vmZcHqKjzPXGM0h37UO9KwiLST8lJVnGY6YJ+CFJHEBXQ17pceD1PzFPmdXVA/n+HgUkoO9SQs4bviiC6EbKmKEM03Apn0EZYZtBf/skeqN/kJ+HzPVe8d5ElYddDfYI44zvviIVpJ1Pni+lqHX4h7oCXlNBAfFwtIP+lXwzCd9JSaYVu18VWRAmeJSyI40Gpmg4UO0lf5MfOXJkWByJf5cf963yygUyB88iPEWJf9lIJLYDFXO1L5w30dMfxjIHpni++W7Tp0/XOFlsOqRdbII8+UvDEaRpoQ4Ho1w3oC3qEBn0r0x6exiH2mvE/cPHmjPsRvD621UbzrfVAZ32CpT906QTEw7ivzGS+EWEWJcWlPdDQthr1IE/L8mzFV/LbSxFw9vgXSdvZHz1WmXgHoKGvTAgku5i47DE57XzuGdo9v7azzhoWrhw4etlSAvLNXWLl1Ye2ZHyyLKzbSw/gOjtZZC12bdC3GayPklGGRm10eiFFZZeaCwViyTP3pSmOQvz0yN/DuFO0yjjKUJ4iFVB+meTbjaLu0RbMwtL6TumaAFvVPHkIE9Nw6mCvNlBQm+wg2RSUsA4cpetPyQPSq9Iudpfqg3nChVS1PTsSh1QJkUebnyCPNmS/kb4E2RSkmm+iD/nB9SWIopRD34maTdAs/t0MTTCx1JHigaMU45u1+GGmMTqRk8HYihCfKARqEsQ/4DWGBpTms4jxRlEwOY1vey7oF70vHmMw+e6+2nyJPyM71heAhjuH+JlwQ9+F8Jg5ei2Qnz4BxDm81ZoUNJg6JhmcyoZPgQZ6Gg4+yn5riJ9QhI7ZoiGl5Hkm/uHaP4ELmN8cX6k1AFlfoawWD2ukR0w6lliC1ANhw/0vY+6QCfcijLQ1VquG4EGtQLk4SQiuJ8Yf1k+8tCjbjaU9YnbSE9paGgISzoowwB4f6BXEvIzKC71KwOKaG9Zruklx40bZ7nDqYMmjALTeCk1YdSApPblFeSZVHZa0yLseCd6FPhYt6JV2132roaUfhbkw8RdQ/pFz549HUTq4xW9SVNTU3ziMtC7j2ADKH6tRF301CodSxs5UM71NDw/U06NNyLumlSNT3kG1xtB8s+4+fAUQhSfLNBpg0goyyOdgeKukGarKY1iDsFPQIwvKuiXaAH1WkB+G7ON7zTq55YF89uwwhJP3CWe6n0PQVxmuGsTw4cP93701e3wvBsbG8OneGVRU0Fu6FtSCg/fN2jYSfihX0daSzUoB2eiox/LCIKuXNRhmetKrnTXvKnE9yN9R8L+SRQgfj6hD6G1Wj7xJYQDyfc4NMzeyOvaTtAJN1Qaal7orHEo6gyUG58XHmTVtaRmBsM1w4GSB1s8wxNyr+D17BkOaoutt15LS8t2UvKGZxVwo8MInuNHuVZ4Vc2ePTt+KMZjrvtV73tFjX1N4CfwIq5T73mvrNG2rRfyocybNy8+C4K3Igan3GAMjnnLz0vxz/s9JX41IRwehWkiRc0fg2J02n+mlE2lnAN4WLFmBW/Y3DSo3u9vIBxC8C11phQuGdAdCLvJJ/QmfpwMdDuu+Ql5ynwX8SEEF2nFXvDvlEnVCBhHHp8KqKvW+t8cRYiZGfGnQjEBecwQU/0/m0LYpUyHxOwHmWXsit5caDhwZpieUBomercroP6HUfcRxEdD362OcsoYmlStwwrHOCB+VOJ5jJMt5XmMYy8TbzfXcnfPCK79AahuKq751YxxiDcbB2WMQ74/Q7Y18Y45c+bEjCYDmYuPl6SojeEw4g+RaQKhOIMJ5KMIZRAMP5BwB6HGQYy4M4Tic5lCNBCCn6HfETQD6JtSFirhb0AOWToGvfWhEwgukZimz+VfE/8Twnx0XX125qQF2K0ZfQm/VSfDOCFmFQL+IoL+nWfxw70dWtwZMiivB/Jz0XO6/iDhx8jKoJq4P+A/CTPQi20XVVifeuXybHXV0E90HHxs+UPXz/1VvNBlBRvZ1sja38dVfkLnzp27qTw6ueHogfxb4nnB2Nmi6cUWRl2uJPiy3kJwucl8Ou2WOqLfSNxysollBEEXjth/04UurDI6HTUvD7Zggr3U5rS+LfhGbkZ8M6gjc/11tJG8gu+m1uIOBsD2QL/m+0o5yx0cJn2/yw7eHWi6yOqYyh7LT4QbNScyLtFfZwp6qzQ76cKKEQ3HLongaN7VcWdQr+S32wbq6nj5jPFjTIK4Ou5U2uB3cjKDPtdupiJ/DjqDvGUjyQsNruc3W2clP40b0/26Om7jtSFrNnCVf2vvhXhswob3O+4g3q2VDr79DI8hn172xl8envYvIRxbPMiD0slIk7Sm+KeI63LwgjoXrSug4fRngDmY3snZoS/PTsh2o5EN62pAnSNG2In3Idqj7MNDCx/hKniDtYbqPip1T/G+8DX+yesCqKeeeydBdVJfrgEQ2OM67f8e9xIbqF4MULffc80w3fPiHtHQ0LDOrrK7I2TYsGHjeD7O3Jxt7g2fjbd1wf3tiu7x3OOehDIJEcjdjafTvMsaF1JW2LO68O8F2oATWC0a+xBG08azU0OtDTA1kNvIUJan2iHvHlnuLpKXGDtRfxfYHfY4RKsG3akdtw8kHAj/Lug7kb/YflllhQKslL3yJUb+vZ2T1JiTquC5H0In6jbgu3yuNLY/EnZvaWnREWDwggULXFHRXKTR/gz0XX5crldJF16esC3QBs7hHfNkotp+hh89GhFE888AFN2H4MR2fzKUl4NCHOGMRaYt0iH1W+DLSId0Rxhvgx5KVLuneyCnoXMj9ELSwnREXudxrrN6goGT9lPRcVJdQBmuDXvOk5V9gPSas6NI1xtaJw47Er+Uv0anup+9U5DX88lGcV33UnjdA8ibPZBcAnRHlCcp2PFqUJiOrqbGC9CLkw7agzJdodOG7NKmIwLNZovhHTFeDr2OUFbHeDG/RlmxhRz+aL4CcUhABvnd9eVITScRqa5kFNHNXVE6UFxM/tggJNDRTu7IaRt0jiFtEsP+3ZgrvhuZJlVt1neSdv5y7sGO13vfD7opuo56PTPpZmS3kU/7tecMvJkQR31UQf4zkH9JHr0b4d9BWK1FFMryw6Bvg/XZkmtrQnY19BrC9YQwspCmcUh7+87I3ODlfpcOq5Ckd1u8ePE+PA+PBHFfz58Iecednf7B6LhwpIe678O/KOc30KvRK+0q6fqbvJnwiF9vqMeAHYW+i2/joC6Cab93+/+IRYsWfau5udmTg1yM8gPn++XCj/uILqP8+6AB5NoAPGZuN+p7dlNTk2buPYn7Tmn3mEe+q6ZMmXLpwIEDs3OSS+ju3XF06TL/7YRfUO4TpldBsusSjjw+SFQflJ7oahNxZ96l0PK7ouMildf2fvXsP4GgA5UeXP425reN+25eyvVioZH6aLr2WRxAmtexrAsg6vmBWawggPIfINq3Y08q9Dm+TN5ogLjGkskpTeecWFsg6jkPeXunixpuoXStQrv/BYTWJNfhJY7i44GeGsoA/lPKMtDxzJp7U7L5PJfK+XIB8XcSYj+w107iFQJ1l6kD5CseYFBt/d+IBEDa7dTrY8gOhP85NJ83p4Wx+kxi07mAn0K6J/t9m7xO79y8FftwofMJZfSIXjgVCXTLNlXXGtB7UDlU3Es4i+iJ5PkufBwrKOCrBwLEeV5QF2ni/C/odOtDuITwhDIB71pC+fKgN5hwR1tqpI8nuKHsl9D4HeDDBwTyMKRm471A/h508+/xUHURdFVAObpPjkvXco/05Tyfo+FPINj5BRIfxjl4X/wAuqdEQe2Azr6EfA+/hjRMnTq1L+XH3nBkHinm7+VuhE8S/qpcwLvdNqzZ8H3Qi5Nm4CcRYq82MtdjPILDDjtfLzwcSXN/uceWGf5OcK2u+CtZ3syZM+Nd4kPhRr3IB41FUahrWTcRfg/vTk7zLCb8LaXr//1H4v5m5XcGtvVssPXAmfLOoWtndiTB7cmuicU7SvwRyLbmEcS/pZx0vRLdKKnOFILtym3dU5UJ+HzeiefLnUWIBWeBrseanUu4iOh+1U7HaZWLgy5YenFlU3kQ4aRF1EWzLC8PCv7SJBPRs1WBbBsu5q5Cde4k6KnXH2oDFu7BLidD0HBi/zJ5xhA8102+dCxENWDaQVqeP2hNh1QPqLqyXg4fIH/16CLLi90TAr2285cqQDYAnWdSuouaxU6ByFFJ3eUS9MKvW3BfsR9eUFbdTkcg6j5t2rS6Uy7K8/d5qi3nMlfZYwUbma4oAfiLxo8fX3PSBuLuXDNW5UnX8p+9BHS8i4YDP8NGHxkqIKk3OtGY0anb6ZAe7r0CvmYrtyCfi8GetVcvxO/X2to6lLzxUiHzZa7n67QbIQ5eQHc8vG2pJ3wcG0VcF+BwD8pA3I/0+02HPka6I3b933XHNc88QgdzArI4L0DAx3mBsH6cYs+/gK+72QO5rr3PqsM17bg7OMyRfm4qYwnPPft/b4d+dGTwd+lGHcoJyDYh5Gf0KIOCcLrMQOwu6PgwQfWHz52lu6UDtLcjQ7kC0gej7wqQ+XwfY2s+NDwnBHLLiE4sg7h9QryjwOdZ6pvfY4FOje9+e5tOA8OkydB90X0C2p8h5E1kcjlLo2y5KDK/qjaYfJyyUy2/mp5Z5LlBOexOOXkqsAOV0ZPRw5l+qIByPVghKoXuJlzfgx8cJjpcj32DUF1IwiUZ/b2IhwcosrPRj0MjO4ObC9DzfACH6p6kcgTD7HIcIXGH8rEfDz3vyQ6q3AP1le6PTvi4QbVLlK8BcW0YqCzVu/QIqCeS6I2h12sceJewUst5ltW/f3+d9hzx6b7k6Sf6xvsye9hIHp1JMqqNYfzQoUNrrmWZkA7TT8o4mueXz1QeyXC+bIzIQMepWad2HEH51XZUb9XG5+WpYR4K4v6IX5HnCgN8bHBhCnIodckvp2lxwEYVyJwG/1EeXV3Ij0DWSjiKek6D6k7ksyreJPAno+vU0Cna/8C7Ru5RBLmDdZq1a/qd829ue/PU1jAfQJ1O+QKX50Dc9+EnbbHOQZ1c0atx1UrIvpGdYUq/fv3qHUkXdaDMifxeNQs+1Mm0XK48txEG3TjxmWTbhWcYtm/fb6K8eI94Pk5VnWbWgLwu69a0A2Rea5Xtu6WxUIDeqLFli8Kd2+1F3LVx5/r+0G7KKA+Pns+G7AuQfdzcxKFd4TCCNxmBm/gI1EMWr4PeQicWJ1gCjxL2zD/zHw7fA96zJBxpeYMXI/fE3TvgfXD2us4zP05cf8FHKXu52wrReT8/zGj09DvUfrMLfPuVIu0v+b7146+5B+IGOw/9DD0m3mcRjiGUr/+hLmd2ktq/7HT8cjqcdL9E6RApo8NL1B7o60oVu6Aoz47ZF9Wpyr00jt+Qdi3l5JfaqduaOp5qE8uYmejqIE5IFtTbzqDGME+dtUH1I2xMsJOL3XJVkKe4sVFGXccY5N576Tz5eMQ2Csq8j7T/Tbw2kxitMoKwc8mH+pze2NgYB+jBh6tagiP2D5LP3zj/5ocTPAbWKYL2OHft1RvN1nz51zWMHRv7pWzbcfgN9+Kgol771mbkSMf2fR3PbU3b1fLBRQK8JBq7YudaBmJtPDFcg3r0U/xvBnjntW7Q8uTn2H4J1fZS7B0rA/T9ojj6WMhL9ZFcls64ScVh2vvUIfj19z8i5FNifXCdAr0fqSfgPaq7M+93h+fZduFQt8MUox7Q1REo6kJ+773eCUxxJK8g3R85gH7d6RU6xT4BX5y9MxBrtMxTVX+LaPTwsaFMwHd4oQXX1IHY9Or06uTI1IYO0yKB3O29+TeuO71Sh7RipwBHpKS6QLe67TR8aKEfTyKfZ2w3aQ90PC0q38dSnp0vSwCRjtQx1Sf/LPidoHnLrUcrFwdw0l5LCHsbOtowV2p/tGWQL6ZXUP2hi6N4FcjL9Apa9r1XgVx/ZNM7m155HmBNp4bM6VVM84H3VLNXnrSB5I/fAXqb02xkhmyH8j3q0E47A7plesWzjnNtq0hlZzvjak2vvIHywwh6eFectHY/Db8DPeJb21LiB3AVwOGaHv8ee+YX4zL4Dj8Euj3sSEiLuWIGeS4nzZWhRspyg6CrCzcwGop/CiL4mo1C51bSnL9fANXYegvykUmlBl7DxoaexlWNh6dR9l6Euqtb6LWi7z04TerOtT3Bqpyll4GsG/fgdCcfd+sDjh+dfK6O1HwJ0Xd3aRwqLFCpfl1LY6Je1SFr9d/H1PwWgjJd2cidp6tvK3TXXR6ok/P0B+ShHyHEmYYZxF1pPBK9GFF0BtJ9dnv6uySRCwie+diZ60U5Ja4COwxHw5Z3cL1GDo4lLf8ToVG0gbwtyTyupGh0nsAzdQ/bzdDdibsv7tOklWkfcleMPBFcfkd0riTUtE2BbADluIf/ZbmsP2TIEG6vu3v+juUe5kC9D8/47HCaHem+o37Ua/yq1gDVDrPWPscL9xAXtDd6bP78+XXPjybZziB6YAHvzpowJAt4jXOe01R2usJqYa+eWvscDckt5TUvJ/I3tGm0gXjNEe0CcWxpykCnZr9fFVzTbdmrBMpzj74GYXfbVP8XEMXVnPTqF9SvdHQ28G4Pi5UtAe8qxhhC/or+gZBHUX4Zo8cn+hrk1f9oE0ZhqP9MIf7hgSDuP2TxyxXGOnjPcXAFIEDclSjdHsrzQRYnq7cH+eJ/BVgGoXwYEDlCOIn0WMFoD+TeU9wDvHaRWFjoDJZNcGdS+f9c9WA6wVWU16WsAdqI55zGsYyCa/rMy7Mi7s6oMhJuD9LiENgM4lW7Wg1aW1vdyhcHsmRQfmnDgnT/14LuG/FiEr8yEgB83eMSkXt2xMykEx1peyB3VTLASCfKRzaE6+cRkiO69iMdR9fTU7ptpmakQ3xTnl+MSilHg3Dp3OFdrfPYh9hBn1G9X9JsGy5+RCcLr60s4O8SBVVAuiOdvMDiiDFvrjZNW2q1z/B3c9fb6Dw815hqZ6BPSs1Glgx09MOJHosyHNnMqKdLmhUetGDBAr/EC3v27KmBr1O3eHSsg7o+wEX0zPUMnivUyUDHs9+tZ937aAfv+TnKq/FdIb/+DJtRbzsi79Xn0qlNBp3e3O/WTU1NjkI0ME6iTP1cAqRrfJ5PGTX+Lcj7E6zrLNJ8TqXOPO8tiPulbaBRzmxubnZvRnhYk+bq1hDinjG6Mve50kh1srHO5x46HG1FGpfs3EGwPdDfsKWlZYNevXrZOVr/mZS7IiNqwGcA8ePmPfo7dTjUuB64jltAG6mn3uYrZZ9Avyf1HEh7daqlE6QLKuuyE+wagWfriMZjzmzfnu75gmww47k6wvdQa/sP+4EJNT3pugYqquHYRuD5KTru2aFVg2kuD9sZNdMb+490lHmjyn15jDsNUT96/vQgbJSwUabHSJjUKdCTaAR3GC9vg47lW3inmTqlGeQNNnZfLmX+sI6YIh1+IQ18CQ188dy5cxf37dvXr4/l+lJK/20bexe6sMqdDi+HL7grXb14OTwhoRcv+/q87A6tDNol/FoGJThXdiTlqMHDh3zx7RDsDHzrEXWLlxrqy2aIl49QXmbSfYF96SOga9ypTY5LlZWXPek4zJf6tVTHTsIOo/piO6WKUURnQN/6FjsL+nZWxn2GdmKOmvTw9CtrJ+dzyvdqepxZQ7rUL4zPL86vyTLzIo8OlOD1SudKekxL0YEtz8rn4jPSU9UvldMQl3lj562UINVR0OH+LFcPGZW18Ju19OnTJ55jKqsLXXhRYAv+cRrGaizUT6IvjdCXwUYeLzxxabzkBBu3y8fu+XcO6FaH3LgNLvXqX5C/+AsnTZq0ZNCgQTZsv+JrdTrwnw5+Bzu9Hk8++WRD7969GwYMGOCIMHdednZOT6Lj57fqz/PX/aB8EIg7JbQTzIbpJmR2eOa3w7aj9vechFyflnuhpxNWeorVhS48j/XW+39FtBvlhsW4aQAAAABJRU5ErkJggg=="/>
          <p:cNvSpPr>
            <a:spLocks noChangeAspect="1" noChangeArrowheads="1"/>
          </p:cNvSpPr>
          <p:nvPr/>
        </p:nvSpPr>
        <p:spPr bwMode="auto">
          <a:xfrm>
            <a:off x="762000" y="762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24" name="AutoShape 20" descr="data:image/png;base64,%20iVBORw0KGgoAAAANSUhEUgAAAU0AAABlCAMAAAGJoXGPAAAAAXNSR0IArs4c6QAAAARnQU1BAACxjwv8YQUAAALEUExURQAAAOt2Wut1Wep1Wep2Wet1Wut1Wep1Wh0dHR4eHh8fHyAgICEhISIiIiMjIyQkJCUlJSYmJicnJygoKCkpKSoqKisrKywsLC0tLS4uLi8vLzAwMDExMTIyMjMzMzQ0NDU1NTY2Njc3Nzg4ODk5OTo6Ojs7Ozw8PD09PT4+Pj8/P0BAQEFBQUJCQkNDQ0REREVFRUZGRkdHR0hISElJSUpKSktLS0xMTE1NTU5OTk9PT1BQUFFRUVJSUlNTU1RUVFVVVVZWVldXV1hYWFlZWVpaWltbW1xcXF1dXV5eXl9fX2BgYGFhYWJiYmNjY2RkZGVlZWZmZmdnZ2hoaGlpaWpqamtra2xsbG1tbW5ubm9vb3BwcHFxcXJycnNzc3R0dHV1dXZ2dnd3d3h4eHl5eXp6ent7e3x8fH19fX5+fn9/f4CAgIGBgYKCgoODg4SEhIWFhYaGhoeHh4iIiImJiYqKiouLi4yMjI2NjY6Ojo+Pj5CQkJGRkZKSkpOTk5SUlJWVlZaWlpeXl5iYmJmZmZqampubm5ycnJ2dnZ6enp+fn6CgoKGhoaKioqOjo6SkpKWlpaampqenp6ioqKmpqaqqqqurq6ysrK2tra6urq+vr7CwsLGxsbKysrOzs7S0tLW1tba2tre3t7i4uLm5ubq6uru7u7y8vL29vb6+vr+/v8DAwMHBwcLCwsPDw8TExMXFxcbGxsfHx8jIyMnJycrKysvLy8zMzM3Nzc7Ozs/Pz9DQ0NHR0dLS0tPT09TU1NXV1dbW1tfX19jY2NnZ2dra2tvb29zc3N3d3d7e3t/f3+Dg4OHh4eLi4uPj4+Tk5OXl5ebm5ufn5+jo6Onp6erq6ut2Wuvr6+zs7O3t7e7u7u/v7/Dw8PHx8fLy8vPz8/T09PX19fb29vf39/j4+Pn5+fr6+vv7+/z8/P39/f7+/v///wq87+kAAAAIdFJOUwB0gIvv8/f7P0rzywAAAAlwSFlzAAAOwwAADsMBx2+oZAAAMCJJREFUeF7tfYdfE1u77rnn3HvOWpMACthRFMtWBBW7WLGiIjasiA0Ve0dRsKGoWAAVAenSey+hhxJ6IJR8oSYBQtr7T9w1k4CAur+9dW93Ofv5/Uhm1qx588wzq7zvWmuG//gV+Bf8UpCsXvR3H/3xup/+/Bpoq1U+AAqyHfVck/YVkKyCWCFkrll7QAmhIGeBGigQ1vRCjzhLxauqna+uBD7JmEtndcuSzJkYGYB6/UgKS/cJUOaYiiDbOb3gbmE69V4jbbOFzvpB6jsua9qF7RAbTqd9FTTXRhjFAhmrpjUNQKhNJ7gLrbDEUHPBNOisIsW5MJDEQgQPALMXL6QoCuusmXIQlM2NBSJJTL5gIKtEIJajBi+sKMghWTdOQ3NHu1GTEIViaV3GSqLlugNZIdEqL73KO025tIxJ+hrorORaXy5bfLqlkkn5KjRZfxG0JeEXQXvKv8e/BrIupT86mc2vgGR1jc+A69IzGafhWYg29YsgWZ+El4NsnuMbgLyroBJnQ09PHhRKZWb9KhHJkQvl5dWVZQI6q2/F7ZqdY6MxTm9sIIc8yN8zgECYR1HWdodAaeNBGZH7Z0lzbWqC+1vWR0gdigZv95dAZ21tiqKObNZBdUX0Dw6invwdyQZw1uwyWbkNYHW4gcJqhRuANCa/XZ1UFAR1FTDlrB5ab7iZ0h/M6iqqCriSinrqktaQrABPpiSSIwb94PmTHqLwxmDElG06q8zRlhPe8e7xbWL0Z0BnhcSsrFWrb4cMY/o5mKy/DP/6FSXrF2Ok0dfbtBvfA8Zo+TWQwROAuen+Bk/mZmzoJZIkXzbWZvn1YIzuhBp/hQxgkR222GrK6iUVPK/0WQcp5zweaRcIyLeS2fD1gjZNonAdkwDmmq+h0Fz+1fjWAK8MgH2HXF86WKVD78n3wZ1J9HEWYDVFvikoUWDA7ZGBZGceBAGrx/qgEhdj0G+c6Z2RWEe165JMFFT07NQYra6C3qZKMHKYvQQmKHDOaBDEtCpUtFEKnEfrMMatDDH5DHpHdqYCpcuSWtJGimC8whCwHjmkr6IQ4WA4e+BGtbSXgUzX394W+nonjDsHGSCPotNB+uvRO2C0viMT1HqXgo+euXOkHD+ujI6vTVPTBzCpcwCkWtBtK9kiEEDFQdISTpPCaECaA/Shbuabgcboi9oOLmlufZrOKO5KruIzAD6XPRgTWGoNJrBGNdrePuk+uV4jYIWwyolRTGHG6PgXSLI5JhTScROdn4GW6YXcJbebn2w/daj1reRm1MojL/c2LtXc7m+B1ihAkUziOHfrCygIOjZzvrihXa5J/iYMGh2ERqPvwr+0vcBfACOv/vvxuaLfj5E2F9lqN74DjM1Q7Q6BJe090UgLIu3gt4GxaceB4iriuqwrXXXd0D1uBUl/6sXP1OT49aBtci6KIJvU8TuQBsdI/0ZcuVi/V4yb+U2gbT7rq/EVvyROXQd71sbpyGYUSVeG3Saf5Twe44hU83ha74nFtNR0op4mYYrmayhom0ooaoemPACb4FUHVpiWtAPZTk4kzMVzJP2V5eT7VqREkE2aoBLiaohZakUpF/hKATSo6wy7iwGyiRuZBW0yiRQ4bYzNhlOygMycNoCKLce97h61gUp4/PJjdQv5SVO1b1phOoBbIuTmnnO0kGoaf+i2UlCAfVCd79jSsXSfwFnAX+nMDY5tlmPGZqVXfntBSaNk7BIqMTAUY3wTKjPbFcQUsWnt7kHcS7dEhU75bsda2h75i918qpmC0VNXrAVD0h6O8nDnuMuWOnPDYxe7j2ZsgkRVWRnTC7gBgX2WTmC2eXJJG7RWkNMnqwCPIiXiWrQKT928r4rWk9jM01kkYMEjdgcmzeg4uKJvkOHaN5ePj0bs0Z+osQmVkkJVNTTiZNsdiC12W1ZbQxwoIsa3QWMToBjeAOrDoOxDtsazwl8FQzld+nu1Xc2vwYDN3tJeoUqXYoFLHBuzloX65QOvhKR3MF3TSCwmf119oBynMHtINke6MVqb7YLuxjTkY7np7mJqdsT6/LfpknYuSZ9Poio5UYyBXA2k4yF9AH2j0GQ43A6kypGuWw1y1ZAohbFJyPTz6wElUNDQhi5gp8rSdw1nCsjh+bIxvghQfoCzUxd+J9aLWdfNHcPYtMSw8WOumSJtYScC7Gvddo2xR4OxSZxQaaMApsnGwOUiFjYHXn6Ey0nieBObBmBA7u18hyPFFHTZ9SyNWLSYtrmewn4HBIpl1ZMcBIhOsP7kaWmu3RoUYp5SidDdUE8KlahK21yTr9B9p5lsNKmElrqAx5ETu/b0LHadqA84hfT+Cv19AsWiNL1RjbTN+WZjGXs0NDZbrE5duHcgFXaBVwu19VRKReTG5081Gb4B2nsUsXoV7+HDwFAPSUCVwNE78pLbWbpqfhu0NqG8Kcl/5iXfMK9w51Wr3md30C7+t2LAZn9aSbzfG9t5L6bfOiR5nZnIeIzfiAGbWpAWmQ7hvw8jbP4m+H0ckf/3r78C/vs//vXbC/rb41/kvv8MT/mBxWLt5h+LITy7NF/DIDi/hPTuw6CWaDd+KAZ5qlwKaAL9IpmmbvZeWnDJ623LOP3CtNCzZs/amURQySQbjB0LgzR7PxADPJuP7Xge2gyljW+y4ul05630J9Rdua8J6rYfoj8V90PSvf18z3xPqPNtGOB5f0cccTqlRW/kPLIBwLkEcOhWg+TQXKno6SYA9wA6NS7XpTjsBpe4lb8UX2o4FcN8BsUvChkHeJY8lvfXNGaICvor+UxAGmjucMagtv7wwvpqA/tjZvdJkiSPU5Mr4lzYd7qXzuHKYmHMYrnS2zTUiEVhioW1RYRB/Gx6+PS8Jidtg6B7+THNhgaGc7UbP4sBnnWyttDi9uRY99KPHcFMj5m8C6d7sOavRA/KsSUdmGTL5PJsF6+Q64IY2oukYcoijs1ZpIOOaPbdqERQ78YsTFXBoTG7kUUU9V5zhJpHPGaEWegASKi1gM1ATlEgNdgAYybqstA5gKPEzAnIpLZgioqCq6gQ/KhIcERsjIhwAzxfv+TWg7ikMis4tqSuu5pbWpnykdclbGluEYp6yvPUclm10uWRT0xgPeRV9Qy0AaYsNWxh2draYI1WNE9Qeqwdi3aDI1VN3AaKHpshoHlC0eG5Ori5l7KGYipk2xq29yOsoPVUmhiDjY6N7U4qMJ/yBNnkpeBMcSGYigV4RoxZfuJZze3I7gd1kyg5nYQRYIzWlMxAC6HbOhrkOoi1bzGaXR/KV0GyoC2zuJYe56RB8wzA10CpHbugeYrH2ihTMc2zZgRPJza331LDE6xH4fq3BqNfkPtuSnhOhdfYFVQtkEu5g8xoqfo+CuyzwLE91F4oxUN4ApTlChV54pRWfjopYDPfHcOPHVeHFZwMyiikzoGwgz8DwlOS6tQpspBi5cB9r2aErY3PZIakAERc4nVCeqqKXEkzl7jD4hLtmE45IQ1NcVVQIleVksvs4RLvpLKc1CFeNairqsjRmrgsFfSS4ExdWQvQFl8KJcRaZgo01Q3lSaI5AQgSBVCXATAOUasR2sC/PW7CDZWh9xOT082LwTvjlkKRRWq9moR5DGQ/BqQZHMKTNKKqlvwcUmGSQBc5hpsjWxAfbYMejO3HTdo7T8339VHxfEm0X0NHeD8Ww3m2dVW3N0OTOHXmpElj9MZciblt7P6ideq4aVMnTfpJ8djfnZvJA/BtI6IyMMWfhtl3OWg3vowK6qBmg43syectdDsOZuj70fESQQtapNn4GobxrILO7rwa4IJsyv7kwFc+R3IWImyltA49Nts3Ymtvbnbjm5pk6M1qfKs9YT6WSfX2mbBQgnA0QtQL8EQsHA5JOAjp91CXJrNQMlSuoVjs8EGe16h3mAt3MaKc9BDGil2kFXNRS9BmiEb+GDXMoqglXwh0P/Ek95JHfBEOiOpJRMua+2wrPg29JO7qxrsyjwThZnK4Ka0k68mtk5fj6RCPgOZpQKJNAxMSK64BWDb2ve8zHJJM3SBuDXUAeo2Wkvbfe4kOe4BnKhWh3oSVcGC0AJRoGUkJX6PPEtA8Y6h3AB7Y+ItTMUP0/PCuAYSK+trOOlLhBZTRGHSlJs1kW7IYY4SmkA6wqI1bffLSnWrwS9WcQXj2Sw1IK8PwtAA4jknxlkASdY/muQ96CE8bg16wYEE5RXsI7QZWrS2l+tsYngrC8xHOB3us5Ul6k8p6CEJfiKOG3nfOTW54QmJCecxd39LqiHw2uuFFusLpYowmfMi80HGyXJoWENm9bYl9qfYE4BWrVMWkEeGWEVc1ypsPKq5nggTEeSTwVubTu5WkSXpZKy0kV+5JWiJBAd3lCvJlDcVyUBeR5qj+ZWFfvlxZXEPO6iRnlT2P/dKk6VCeyrxrq1bs2rz3zId7bVciwj5c9LvnX1gY5Mx9eyacExR+asst71U/rbN9ri37PxTD6hEoubWnZJ0Sd46HS2j1rU7Zg3JP4dNQyIoNCoq/591Z15e1vjTl24fEvwPDeQJkiMKyc4uL7z55sGfHnHm7HW3Pnls/ZcnezC1nfFozatPSOHSH8wdgJE96CIce3QGlQpx+/eZDBd/qlQ+3T65WMW7j98fh34jPeP5JQXj+tzZC/nPjf7SjDX96aPn+yfE7jC79DviH5m+Jn6dZr0eiqD8DfpZmt9FhQ63z9gdjkGaP5msYFC0TSofMqjOQ/jEd+wDNy8zgxgjcNNul3RqAfGdYfBm9TuzHYoAm5zk9EK8WdfdrBn0y/dbOuN6zQ3eO6urKi48HHFZF98fRkyreaxaN/EhoacqDrXKIc1qv6MhgfN9L816WZh4znR8yc4JNVMarZdvpRBB5Po9/WXFtFbPzQ6Gl6ftojw8J1nOLQjPpwaveBR/p1L7dQWaM9xZvQi++gvgH/sULKrf/Ad6xhiY/xqAe4kTKvBdSHr1YS2oqhbZggAP3SIya0gowr46k9gckBD6/E3/6S7Xtd4aGps/znAJoCmsM6utIpsfgFYdKoRil9PRRrdIC/XRo2ERPiCs+Ztyvvp/t+6VB8S9D+QUfVT1sYFc5fAD0a9DQrLUhd7yKExMHIcwKBpXP6loDhHdQZ1lrSeDWcXS/jE6WZBRlh90kKtOo5tGo0A4mkYJbzuwPvQb18tkSwqSMyVmtTXQZm6bdonGN3MZfAA3Nfp9KqGwpSu6uamrLZy7PYqbzrsv9Uizqdt7iaLyETqrJqi7Jak4/tSGX3gPMjMOyB8dhj7Lp4Ve2u3aXhtpuEykgzWzNiK028a15kXaLxlX0K2hCRVN/mY8ksZZfKufRg2UQ97piyRIrw6cGmxdZ1oW8Iinl9CpBWdrjqDB6rI1IK/ZBQT3dIM3P6aD3ZWLp9EltYkV/aSZpLNSVnYIsmbCJnpHu7vFDAWIJNOZyyEV1CeRt5b3QWSkHcWnfVdRamkNfqpjDIT1JY50sn8Rc6goBaXZq1CAvy2IqrJZmdkFVsiyF/zAmtCs/mpZT4m48TjATbaNMW8wNDxKGndXQLXp7MsEtqvkZfQaBPyLtAQ+x2Fhb96cb9YGQTbHxIejXW6eH+xZP1EzaBKNwgNOIjXEj3EacGMobTqBEOEbJrqIpCGEllNFmamAjaxwLWUIvtQHU5ka9VRRmIxvCR0NT3Fq4KUvomdl9NLY2illTovBZdXTf1Sdv3C/Z2S99QJI4kLk34EXq61ZZ1IA7wtC0MJHKpltpEmiaECcGO1wtH89O64TFRppolKEpqFR04N3gijht+odh3ujDMNMCruBbsifUQ5g1TSGdbQXWrPC+9VgowzagXmjcpwqQqDaNIkY1NBtPlnOgv6WoMuwDt7C7tKqQV1gcK2prbW4Wtna3Zajl8kJl6Vn/j6E5feo40A6wMzSleObuXeOmahIYmiV2phTOlo+frwL1UJpqlceasWgxoZmnmDNPiTyxVO8qXEGtUEo5N1Pzdu+cMFttrd8BN6m6AZpQbG/Gpkg3rqFZxWs8HZXfXpiXGFAGnPanY+bvM0HU3YiIkPDQSxTGCOsJoD0tMrK0mRSuIKYsDtBc4unx9IMmgaZZSK3McadpLlAOpwkrWE8aJtE0OXBs7KsJ3fgtjiA0+YTmrSZqg6fHs0Cw1hfBNapehncALDKWpeL1GYfRIE2I6qngABT2NUWS0g1v0MSH+3WoXHXKFhXEIWR6CGG35PRO6M5oUwcrmUkvAuamL9FtULVp5ztpmidxH1h/iWYXtRWKWRqaXDz+iGLaLCzR0nSG2bhR1dTL0LxO1QMeD1nIWEGUl6/Gn2j25Ui6Qd4gTcnPbQLwQlTtW0xlygsmbelPQAt5HA/sXVZSlpdQIYcG0GoH3lQQaT4N0Vh8U5MwwaAXGjCFFlCp/TqzCE0zQw3N95icsxfr6+nPgps4C2AM9oGl2ByYiYVi1nngjUJjqRuwDgvBiVUD1zBCc8b1lWCW3mKKNGpamtCbxVG2yrkcRRjxg59sfT1r24sFIa7vjsLHBNxU0wwLXxal3k+FCp7AHwb8uO5SRsXMeE0LRZcdUimb4quB26vm0Ym1lZrWX8zkzEiFhjpoKyXqNJKPNi4pPMJSOci49AqajHjSgvLLFSAsIf1UdpJCSE5ujuMBl9gYoAm8OEUaNMSoGnwB3HaoqY0w1g3vW2c1+cUUKDKDYw/BNbYyATIaG6BQc8aPxCBNtQI4Xdw0ueKDBJ7oIWM9pF/xZImhUWPE2sgQvaYD7oqX6Rx4J4Vo8NF2kKo+7bzD7wzyU4M0CcpELSkSSE2Ae2iDKHcii3Qm8j4IxcsOYvtxr7ozHara6kEVAgMrWRTaJVm/Nwabdw24fD5fAHVx8vsIcd5jVqk67g5AKJp+CK3R98vK+cBTvKiEsrgb2vw/EENoqsuk3K5WKBdmPdbRRVhnNE+tXrGnN5RiIxZGz9riihKlJa1tnLpi7TMAMuHPPuEwDLfXa1YNq0SMr5JtavAcnMYtYNIA0paPXBoxAkNo9vMkAlE9cCH2ysTJ40cZGCc9WLJcGZc0abzxZCPj61HP3r8TxfRCYPN7TSsDfohUNy2iFv788wt7dDTNQSIaQ3/p6X9ouY+vxTBpAPcxM4X/dQyh2SqSirIEzeXQtQ8te5l6A92YGeh0b+b9S+Fob+o8r8bEkOBUjiyuQtGsnWkNxP70V38rqOERJjTV0N7JjOWCkDQ6RG16E4S0fgM0N81GpAntoU4C7EN05ejQLGpn0NoHqi8v1R5Cs7EbOpIKlKUd8IT9IcInZKtwlQ5CxSFZ11kX3i2O6UwpyPL36ZDGwXFtZ0nT3D/5OkUtByfSn85QC5ZR1GqJwsxyI/ulndFBiiJdnrshi1qtHKDZjhNWzALxeIQnhZBT7oVOZbHMusAXJ8DSdVbseHfMQl9aDzFAk2hQJYaOtOaW3gaoxtT72vW4EiS1fPV7PLFxI8at6ub26IgauJm++pE2TKBpHsAW5ftwKN+GHVkM84xqynRPK83RyhyJLbKuXkYVwuuXXc/w3QGaD3DbHVStTKa2l3esxfGitEvCIHyM0EyEFWhbnhTvgoCRAxg0Bmj2FUO9GLokzX3ySnpN5BnPsexaKEglHR2VbpQ9zpV0L6qsooDMfWeunaE7GwINTQWkIy84wW6CNmzrHzB1GZgb9YDaxqADwumH0oqPmKDjWpqqZdNFKegptFPHAHbhNuLdXfoJLdDQnEB805/Y9sS5+RyDNz1a2dpFiifpKon3zpsJHa5s0nltfqjwcTVDY9eSIsNX8i7cuX7/3KvCBM0pGpq9kIpeMzT5eJGD/bEHKvOpvYSmfjuhGQnr8YVI1gDNTjamKGTxieYRfCjD0EJDcyKpmd2uYzC9lHokBml2rirqVrdz65sgTw3q7bqTWezcwv1GCc2BxAsgd43I0i595ej8BETHNWcMoekFJ4kLodZfrIZulcLceJBmlIh1Cjj4OOzWoWPBe1RKa6cdJejQ0mwnfmWLzhCaJMyarnm0ajg+VaHgJd2iboFIxS9TQBv8hBD7w+W2l/XXvBFCB6FfBVwu3NtbUR9jka89IwC/J456L6Tg18RVw4vVr9noJ+ylmDuZ0Nw6uh3CyE0fjydTyIE4bNbkDESvJudSB7upIwA7UDvMwFPZrPnwDsfD8glSYkl/Br7AGB+OTzQV1zPepabGZZQ+f9pkJ3u8HLHbSTxIfXyH0A3fnpDCtK78GD//lK0rXw8E312FncAvVIGkkC5kzxNJBBXqVatSV5SSTr+uWAFded3Q4xfVX94I6lBSTGWFTHhdUqbMJ21afZEC5BF+Uj4P2gskUEU8IXXnRy8SqH2OTzQh2mp71VY7xzMZHq/Hhh12uon57dGv3oP71KvyDa2XgySJ9k6HznUtOKSJf38shtAUhDqarlnntNfdOyMqOODkm5cuAenFyT5XdyZGxZbwzj10mrdh7+5VDpF/xAq/ITT72+69fjXb3SP+atqjhudHCwpev+/qEr36AC7gcjM89kLKmr2bzV6+HlhE80MxhCZpcgT7OPyq6uKAFwExcfHBzccuNF7JuyH7+MiP4+2W2qpsdy6J+WVjPr81htGEfu96aX6J9MLJ7ZOWXMpx6zxXlB72wmnrnZmLzhYIOGJFfq0244/GcJqtzdnxvLTyeNs1eTbrjKztzu05aLdy0QZz98tHqoWc4qBa+sGDPwLDaUJxdE1XWlFCrvTm8ZvXls2a7rPCYtkGj7C00FSvynxlUe4fUX1ojKCpnVJXg0JR6+9nVQZeN26Ed/aSlpLESqDUBkE/HiNpDoGKuH+kEdbs/MH4GZp/Jvx1aP4loJ38/9Pj//xfLeF/8L347//8i5TNvwhoNbW1/h98H/5R87fEd6kpq8zltv8hvvyfFN+hZm9RjYvpyoqk3+CdDH8XfIea3b67d+7etPU4/XzMP2DwuZrc8GTt1r9F0yH2/LR/Fx2J4ks6xSKVNCvvD1ua/MPwmZqqQLePtYPXrVSObBb7RJI8rrC0WyQGyYafFprNKAJ5m7SmtaW0vbvvC8o23UW71u4JrI/xzfrfp2aPy6W7D55XaqYAOji5ZdnRscXaWSCC9qLraPOM6fN0lo5afd/a5ozbNcvtV7bhFfqzTQ2262xNYVYBDaA1LSTk1dndJ5a9EZdancz8+4s5Qs1eXlTBnjO8MC96tBfK0hs6s/wTmhIbtUKo6pwX2lR0KtRqpVRY6H9+9vko9wl2Hin8DplC0d9VfWSiHf9TWeYGPXYJzsr1srzbVbTH+tHAs4V/ZwxTU94cf37BgYeB3OLYAjWoakorA3zKO7LCBl6+0XvX5BS9rdK8UAtOuIQ/XqqdyqNVFD+bcmhgKEfVFPbwVVagf/jbY95xd23e/jkefv+dMUzN1LuH11q70yvuuJG5anFZQliKFDpTXQd8oI4N7PN0rS89NimfFFe12zKjOcfbyYZo2S7mscGgMSYDjw/2PntdXHL+wceYV9dDSvLeXhu4I39rDFOTn+u5VNPzloV/zO+McA1VQ2Uyd3BqX/ZqsrFbFwi81yEj3RU3Tz1zXLPt+cnzO/SnoHV+zaAOWzHqBbNwjUBVm5eSmJFdXRN9ZufT4AD6HU+/OXJ943+R2fYE7/qvLS8vDvaL/tQvfCeGqSnw3H8nUwLQz2kXRXil11aVgSwngZfeMPDEnqr/8dYXW+dOMJxuZOPx5qT3mZXWL4/dubvJyHgUa/quN/vsanu17aasrYkb9ZHnm1OSkvRqz6Jd0W2f+vv3q+ZbDGCB2fvPpqXV99eaaQ9bWJhZBn2lkVCf1mexTmuWRLS/mKPNT7BgObMYYRC8QyyMBpb1jcR5PTyDXo/8m2CYmqDIv91B3PKshug0ecvHArEwvb1VoIAi7uBC3EzbSQ/KJIUH8fxHnHz3RXj6nZwSr5V4b4Kw8tGs9ZFMHnVvaRGPx5dBX6tC2Zz10dXn3bVdWZ+6+0SnQ/bHVxsgvM7ewX5//OclI9DpwBGHhfpYb+MhhwOOqV9bcK3mRudo73NXuJ29w5E1GI1Zd9z+8KkRr9LpyIppGLaeeQiuGKI5v1k0N1zN7oqiHHF7UUtORXl2LS82SaTIT6xUVJamcgafJ+14ZDjZZNTYAOHr8dgoDAqm4Ym3awNNDBcs0juledWZujuVKTDqfklr0t1XcXefhOcXhhSNmKn5MBezmLdgEJf0/Y6fJppYPRxYIq3Bg5mUUQZdkVXCj06rpk+atvp2Iyn4ime7Dvo2nDc3sBIWXFx1MG2oTxbJQvPpd0yAUhDptHK6kcmqB/TEZd8Hq623amWRW61u0I/BBNtscyR9pTzCfuWZRrhmSC1OfrDK2HjxI6aIqgWvbGZNnL7ek56nq3Ree7guwt7UaObOj4RKv9+67bdJLnX6mdWH8+WgaI46t3rGpGmW97Tzo8PV5BeDLPf9Y5cOaAhPiUkpSjke6h/RLfrAaa8aqKi1NzJfr8AGi1ZssDt63MHe4fhRm7Wrlo6i5r2Od2MmsHtqChQgirjo+sjN7blHUqKPf7a4Ojg5gFlX/Qn+poj1kW4Wui9gNOVW3IsFFLowtAC5TaeMEukmW35YZ7Kjt9c2hNA7OfSfHI9Z1OTdp+5DzBLKKHBoyQ6m0DzmhcZtD/BUR+9n23Tx7McAUlcKbeFAzSw0zoV0oTYUwg+E0L2eGneFlM2xCOFlly4aU9iS3N0aJ4x+ImxmY71zpGG2xgiN23t7BxuPOqKGPmdMbS8hagYvpIxj+0D4GBkf93m5WR9Pu8NQH6Zmk//diJCjTul9SqmoWVRblPj2TkJMfGlUorC3sIwvaBRKpS1NvW0e5zwzSmoaBC3Cjq52YXMjn5cX7XrsZi1TfgUl9dCW4uro8uL9uyd38zPyu1TchKL2cp+vqXmUrbOZL27raliGzX00xxgMqkk7X1JurMsKhPfngdxxPDXtHV0i1RGLv6YmfU5PafzzBWxs2QE9RM2tedDzZgq1thTOG0y2wQvjIHUMtZcUKVLTZ/JIac6aQk11BjiNRx+o7mlrq19FLUxW51lTo52JN6I8N5FaUg8yoqYN95OapN5AX1nc6wWItYZeHTZczZr0xDSFrCieL+BxixLTBb3C9Dt+3Jr6Dl6FvLM7y+P6FY+okJPHz912c7nzNiw4OCw6Mjgk8IO/9313j8dubi4ud+/duZFHFI339Q1PTYxJKs5vV6vVwlZSy8PymN8bhFZNdft6jEeNGTt2zNipk9d6aw/SGFRT4W9jSE1cbDUf4V3ZjJoWfLqm/Iyakuht+thw8aZZunhxM/QSNa05pBasxDNcqyzQiYLx1M2Sg2wDT5KVqGlK6r2yzISaegsq1lOUIWEzdqyx0aZYWk199zbSp16fTC3VqLmDVjNEo6Yk1taAVNPN00m5/lzNrhznJRkOS52LmWqdHxMTnxju/Tq2BxQtpGxe1yd1DU3aMJp8Uswan2ZfzStss1j0EZ1Nm01IrTG5WtEuVSoEuRncgoC8vMxy6BJ18COiKgcdLQaDZfMYm7WOWSo5AgNqSm9NotaQ0iN9hvFujZoLamh/5+tqyq9R1OJCch/OTKCGqAm+89DcnaOWRMjP6y8/Phcdph8NodXkEzVLiZqkbDoh3e2fOqVcWk3SCciuGw2ouYE0vfLXc4mactVjCq3KINkc9NAX1IT+BtJJdldWkxZX1ZnV2l9XUZWY0qSN030mIzTqplSZYIkRtYiwU8NTa4eHwUKI0yEqsizvXVtOvk09oTc3PfF5dGZR+rsWcl9UnFQ+KPNHrO4karIZNSWXMWKtuvn6hsWioUUT3GZQRklEzd5nxnj8jqfHZxHb/0bNEJa2bLoixD7w+OwkjPCSIWr2HCUJ+K5amWuGSY1gVu9fNURzh6jZeB4j9uqbr66YrfEbqaYKQmYiNN1q3RhCxTi2H15ipLf70YWJ5OJXfkFNwr2UxyviEjXF6ZL+uowMkTAvMq+IKTuehtjcZJmt1WaLyTpoVTgnJGqPibFdTmRBexobz3kq7+LyxMKL+rPfwEe/4pb0mNyyJkhMbgJlV1gqqB7RlzME6ef37suj1QRoDXNct2D+mqNvq4e62OFOO07S699BnXV1jcUy+5CU03sfV4LS6/iOK61MTc+7vt0xe2ifnmNnd5HpCRWF59fNX+oQmnJj+9VO6A+33X+PcRjynPfuu0aPx746vNfei3ndif8Ru7NELxX/jO0p+rVkKsGHE2vmL1h78j05o+qBzZFo4u7KP5y0uS5Ugarq5oaFS+3eNDzbdrpIDvKSy1bzlx4KT3XddZ3pNEaqCSDKjS8s6xGXC1TdVXnpAnVXWkQqExY+nHtTBm9m6x6tgdw1657ftI2tDnDxLnB3uPeOQu9AXZ35MQdg59wnoMh76+JSn5XZTPhnN3DvckAto1fR/e3xuZogSvAXQ32SUtnOy04gVVWW5Mss9r43xcbJdfd43fWnH5yfsq42fqouIv4DMvSVJ+pvTeAnhE1B56Hj6LKHoKp78aAugs/jgETcr1b2NQhJUzNyiJ50T38jaK7pC2oyaC2FDlF9TnYNCUT605PpkaH7uggZLz6btHCKAWbblIKspyDIPzIiRyIPo7Cj3x33KXhlbMGCmS9AcTuw7NzJBCnI8mt6QV3h8b5DzR1RNjsruVxuaSn5+MPwG/56aS2j59fUbCqCpvbWwtw8WoTC4AiS+x5R09CD9OBWpNuwLSVNTGMWE/300AvYp590GI8nbT5oYOoDFVW5PjcDWkD0JrpUTKKL3NxmxfMc7f37O+MraqqFlfIWfllhV5mA9Az1VbnBLfCQ+EHj122bfZR0bNTuclBLuHbbg4paVH0hpMqPnjVPF+lPM0OL33WX5uXkZntndEF/IGkkZF3cmIg8z8KBaOp3hYxfUDI4SPM55HU5iUmcRhXIG3MSknKZhc6f0Fte2PSLBqW+hq+qWd4tbqmtFTfVkcLJFcoKgwVPzebOmWM6d47JNJNpP10oFguFL5dTRheLeiVR04xJovHkycbGxhOXulaVP/HKyfaL5RW/lEql0MPNbgB1ac7wwfe820eO5n6Ber+kU/IdunNtKWrX0LBL5Hbi0I2BecOsnRTSwaZPlZVkg82eOvy5p6qzGBuRSPTb8RU1uwWN7ZLuJl5tjUDYDuVNoCiK3UP/2x29Oes2zdPHOkcjXzu38N885kD0i3A/Flq6BLOQyca91qPMXnYlvnn9/q3Lc05fm1eBXN0D4QFN/UWVw4c9Pphj7DdsGkmD5zNYq7TvT/wWVOyhdA5pnvhh0HCbeJh4URPTzEiPULo7qujXe58Yhc1b1fIRd1MY4JH5XW8I+IqarfVdMmVHuygqsaytH4qrZMQBujaZtcU7IdwvISrS3cIh7jJmmf5kMt0IOcR5zSoHP+LD7klqLNuw7UOdpLakuLgyPTQ4PiK3o78wv5z4q1nxw4eIAudj7C8DedDVhxyx34nttqfjSTFOf7JKB087ffkR7Yr2xV3Zs3XPNfoFYcpqdyd/deblrfYfZYFnHvJrvI9st72UxQw1dKc/PWZL8qXRjjyt5sEhagaMw5ftJow6QmqYPM/FFOtYnHyUUOM2G+EpZ26kkULie3HXdhvHIDq2kBXfuuFHzuU9uxyoTj6/ZX8yCP1P2W7dez1aNNQT/jq+omY1/ZBpe0dfVn1FWSc08+hHeALnI5NNjzI5GUEutmaHqzsSo5y2bbWxCZGK/S33LjqQsP/6veOLLUfZ5oA4JSEnjZPw6k19dp28twQiPeNC1w08kKuFVk3p7tGIjU0Wzx2DqFONXc5LDRDWn2u6PUjdd3ccHr/CerkBXhQJigRTrG+Kp83dwenZQaHRyGSZOQnAHEnhSrSipixas9wEsbbnfaZm4kY8tqbKnsL+UpA8XTEaUeNmb7wXs4hEx6PmzvYTn0OjzFetnq1DGUXKQPwW4Y0kQIpcgsdPHzXNfH2r5yw8af2OtdPGuv6yV6R/pmZvNx1PV3GJmm3tyhqeuIvbIqulWyLVBxJQ/bT7xFOHGZh9hO7N1SqmAnX7kj59waOQknMkkp8TSkoSaRrUzZmF+Q/v10HxvtPPXt29djGzf1i9GlDzgCFeSdtK0sEz6SEkJ8ReT1NX7WLp2SlACS3T8MYUSDanWBaMB9Flg3XXt5Jq6zORWkqPEyj7QKWAOnOke2aEmuouW2qiWzd8nIgWppD9Pgdq9GlGFzuELek6re5VgaK/9yBirxOBxBfhzYkAMSsonXV0TerfgvU2Vf+KpyY+L5tFiTwAQXUXcQnbVYocErMroZEZ3hQ9YuOTNU3J7pYU+2wdKEXpdmfoV5V0v8EXCvynI+pImMc4Zti7SgCq+pzEvLqjWx1dLly+c+1qoNv74dHQoJoG2JpuPtMMkIkXubwTiL2GtJuqunkY6+oTjMKU+XtazakP6Pus7rKhDPZ3kNv+kcTO9GB/5q5pBsR300Xs4yPUVLqZYF3TBYtMxyF8ghSI9gPU6GP0mIZiF8LL6HC5+az5GBY2MMAsC8FQNSeFM+2n5MVcCuuOXXj7F77I5HM1ocDtvaRLQM5vE/WWV5dVdgPwS5kBoH7nuRtdHz15aDuafa5CJe/P3TnR/AhHIX5LWRjRz7thPKuQKYBcXl9vVlP8hasujx5e3BuamNXQ/37EcPFQNekRg1Si5msi1nHEtqInlcWWWH9XU2N1dU1DfYtMkWROGd+j89Fq6u8jSvSEEzWjQHESU2s+CkG1iU1p1TykfbxFwZmKjbacPHni1EFjTJ0dqWYbKAJ18dwH9XK4Pw4NV3NiyMBoSmdBwC49NJvEzL8AX1ATStavvZ4ugV4BqekCfpOkRlpfQJdBgtj19KtDEWLfSIh4GXzR5mQ8vI2pCWLSENY9qn2atbigobEFKjyuHLj1NBLUct6DhZr//PcJgaTs0WruN8BbGDX1mbIJ1/TRmMfpJY2QsA6jZd75Zem37hWDIslsUM3tlL7dgJqRILaj2KujK8P26mK6bNbtp9hrEjQOZ+UKNnZkuo8+70mURQh07qdGHWXU3InQ0jYQv8DY7BEv/cyUwbK5KeGTmuouR8szqdwa18nop29XU9XitvRKv1rc3trIb5PIFNCeFphUVdXb8FwIFVdn0oOZbGeX5dh8zyYr68XUzCueFCOmZaiqz5/T05GlKqxqjquTpHmmhovzbnju37DG9qVW50GELtMZFdQPPUeNqJ10wc800jOj/12Ywn8Oi0KTzqhBnbVnLIvCbKOjOaBIXYJmuzM1vXsvmmRP1/TIWXhNLGmU7o5nU2j2pZsz9J3I8eRNCP3EzFkKPXSo3fTwI4Fq31hqeZf4BJ5whu5QFQf09elBVWn4HDZGuo73rXUtm0D6QR/vIO1rghWaTtd0dZf/1jHELaRmXB4RFn8NX1KTeEOvnA5Ymgd3pxzfef3hlVcX42TczQ4VubMrhPcuqXwtMMV27uJedJqhp6dn4N7R50PquMGu9oTrAb27XzVFmKUppJyAmPtXna85N1fYj1u180pkx0iPXK1SMn2YikCzr9L0acRTkUj6NdlVfRKJZq5oIDvBwNZgkrpHQre8Ku0KtD5JH1MgicVPa9JIZrJDkjQpA79K/1gP2VIzD0JpLQ75LVDTZLTb/x5fVBOkWR88HewfOpketLTad+zcpSM3EjxOvAxz8nx02q14hkvCQyuXt7EF1R3d4i5+Sarf7cPrU8NmRUfecMty8op8dirv4NlHK/z2rt2x/Mjbt6etr7v6/1EP6v1gfFlN0vLdf//YYc/eGZc2rLptue1N6puS4IqWJ9dq8zyTi2t9ToU/9c8sTogJCYqMj+RG3q6+cydVAWHP4usD695cjHaL+njcxGO91cFZG5ZtvXzvfLa2HPzt8TU1oZ8ve30pgTNnW5pKmlldH1HqeD/hSZC49ME1N+eXuWJ54u2rgeEfkisS+UH3owHC9tl3ZpVWvjt+8XWR6Gx0THAdP2Ln8ndR+x6J4kbMCP2N8VU1SYuiEBd4FqulefyKOm5kXtSuVU+mbNu22ulpYAN0c26/aO4796BSeHd7dPLl8srIDx+PL1q/wcx5z6k3CflNrfyqAmlnxruI1r5f6Kr9LfAzahLntSQhPz5F1FUandopTUt8tvDKujUX3SdYzJu1f/ud52/Krz7y9Y3JenHtnKXJ4nlTTrmtWXZrmitHqJREJwhV7SWcjKghq4/+N+Bn1RRXVLbWZsdnFvKqy4pj3NzTHV7xoha52h44Z77ZbN7KqetXrt4wfdmsuetmHbHdeWH144qwbdkH7cNqq6oqOR+j0ht76iqHTin+/fGzahIHQdrFhFj9IpEc5FKVis+pyA/ze+nkuGX9uklHqsSeE9evsjq8/52nT250erVEKZIrOmr5UlIkVS38/3XPEv0bNb8MRbegIckvpoMeKuvO9gmrqyVa/4NvVPMffAX/qPlbQqvmP/it8B//+df43w5/BfzPf/1/IT2PelWcJ9gAAAAASUVORK5CYII="/>
          <p:cNvSpPr>
            <a:spLocks noChangeAspect="1" noChangeArrowheads="1"/>
          </p:cNvSpPr>
          <p:nvPr/>
        </p:nvSpPr>
        <p:spPr bwMode="auto">
          <a:xfrm>
            <a:off x="9810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25" name="AutoShape 24" descr="data:image/png;base64,%20iVBORw0KGgoAAAANSUhEUgAAAR0AAAAdCAYAAAHgGohZAAAAAXNSR0IArs4c6QAAAARnQU1BAACxjwv8YQUAAAAJcEhZcwAADsMAAA7DAcdvqGQAACE4SURBVHhe7Z0HnF9FtcdJsiWFAJGQQEIn5BmCT6UoVYwgFgQFOypgfSqIIEp7YFcQy1NsIFVpkoCIgqg0UZAqLUUINRIIKaQnu+nv+z07M9z/7n/TgaD7+3xmz5kzZ+bOvf+5c2fOnJldb+nSpdevtwpA/22JLVi2bFmjlLT3hGBNQGHLpBS2/5IlS84kXKAMvCsUEpBfp3Dx4sWfS6IA+b5PODlFC5DtJjUP/ALyny4PXUB8D8KbU3r3pDNPGhlQ+jqCX6kAndjS0rKNPPK5UqGeaF8hdBaRp2+Kmv/oxObKzEtR064mLEnRgqT3uDSJnseiRYsOJvE6wiIVBBddklj5hwlfhe2fsqx9cIGbE7taoHK9E90rBGsCfoIveudgI+M8mT0iASgk/gDh50mk/qeIx+/NjTwOvxXsltDfm65cTJo0qQ+yDytD72qpgJ9sfqhtybK/s2DBgtem5DZYQGKt0NOExSlq/LjEBtRFNo1wKmFikm2Zy0jpEwnVMi5LrBV6kvgz0LHQLyRxfaCwGeE0lJ+wYAFf2g9prYSraGfvSFnWPtK1yt2FcBVAff+Q2Lpo/1Z2hptvvrmBy28pv6r1QL0hsWsNpQ6ZkQp+kTmJlR+R6BJCC+GYyAR4MJeQ1IRsC3UyiG+X2CjXBwTb1CZpk6FzaqITK7K+sPGAKHuUlLY+HPnRFZ2LEn2OMFbetAxkpanCx3sEtdE9mfhnpMRtvoNStoKk87g0xxUcEgyAvz/Ra0m/NfGbwOcO4VopF7gW3v55Ifx90A9A/5V0DiT4QseHQzn8YC8IorciHl886NmJ3k3YgfTXGBfEbyXckKKWM5v4q+WhGxNeIU+eDeH/Be0HLT8g/AlS8o0iRKcFPSfR/5Oi827Co4m/KtGfJnqjeVWeTuSbhN25SHcTX0xw3WbC3oQzqMvtSbzugErdJKWCGxDKF3ttgPKuSewKge4vEhsg/tnEvnSgEvm1KE0W2ke6ItDa4h2FNIUggXiPRNveYQAbg8nOkHUh23L9r8jzZXqLdFVA/pV+A9Dtltga0GceFQwVucmKAd/dV8goD8myZfMzX6UC3V2p/Nuhs41XdHYmdEf+0SzjYh+S0kr/osy8hCnKsk57mkHUQe1X0bfzPjGnSyn3C5BGyr0ty9DbijCZuh0EHZ/lVYr8z4TpVVmmlPW36sO5k8iXoY6erEABX47cEQ4lHE7GBZEJmJ5pRoo/LU+Zn84y8j4gD70lyyjrzyntu9Isz5Rrv0oevZ8ZFyme891tPIO43cLClPZsoj9ONF5v1P4ipYzb2nK1QRn1/biU6D3w0cH7qzQ1NDR8HX7G7NmzG1XultDc3OxQclT37t3HE72QTLuaCdlc0+WFvEDuw9xbnjxz2lIDZymDtrRFnweX2zexAeLHUM4mXHu0cbKdj2zDlDazR48e+5N+FuXb+u62XEE8WvCqIGWt+2oFeIoxNuDGj7cShCZkz3LhHZRD70g0PnkCfmEOKT6O8CP5lPcb/sLQDxG2J/yT+G+h06Cnq8f1viyl+e+H/C5CKR/ZAeg9jOwA4/CXwI+JRABfJkLU1+tEy4D+OtFzE43WwLVOSvGvJfrNRB+k7O8k/k2J5vicTp8aic2QV0Nfz6+yE/yOVGQo/AahkED6UinyDh0h+tMg46GjCffyq99FfDQ/Voe56ToJntx1PNn3c49bJNGLCq67DcEWVgZ+6wz4RQNU7ntJZIU3TrL4tK8NUNwrLbMeksoqw7z8sJ9J0bWCMWPG5GlPTGsyeBaHKaQx2Z2MDQ0A7xv2HwHu9VDvOUVL4xnpHx7MmcpQqmk80HOMZyxcuHBvSM/Ex0dMGKeMGHQL+KmEh1O0BsjvVF8e0pNrLDQu4J8IJYDe15M4QJpWsegujdN4whCA/GB0i5VDzJ8/f6uK3ntJnh8JbdjZNIH8T0lm+b9KbGk8pD+FvJhm6oH0V6d8AfLk74Tfq2ISFKRpwQsZadekLAHimyV5Czq3Q+2y83My/XjCk/IC/u2VNGeD1Xt0+Dor8abH84A2U3ZLElvXf6YyerRJlu2HbEHio04Oa1M0gOzv+aLVcebZED/sYiMK0W4VY8oME5ANI+0K6GRl8NpJz4xcDApmzZoVDVA+MlWAnvkfSXwvlRj6Vefn1xA6jIyEujSE4yt8BysS4m7U5wnKiCmtevDFAE3aDcTDhgfVyvGnSACorq8+KI3HCDplBhipCWQ/jvA++ZQcIHoP8hjwmEY9T5RHtn/WpUyN3uPkBeJtTQM90LtMJiUFkDlYqg6sziTE959y/J1+FwkA/hlC9UUeS3AIHC89qD7vGwkz5E2grodHAkCujfseeeTHmB4JIAYpxMPw0jZw7KbV9tgkX0p8A+hsgr1DL4P6yB9mjPNe6ABk28EfRNBa9X3CrX379v0d9DzS4wEK4tnYeiK62ysjvae0sbHRHyLKJ2q5GytXH1won0HesGRVQT4tdE/Lk9fhvvc0y3hCzIoTYpAm0HOYHdY0wbU6DAKReQ/FTmsekaKLYB0Q1oA8DyPPs+7tGOydhqw7Mnu56K25ri+WVu78XCcRfLbRIOAXSduhOrBsX9eaQSfl1JuNr59o9Xl7b4NC2oaVMrnGkg4XsYAAvA8zzAeggeimxDX7P0h8F8KBhOhySfONPAX6KJWI4Tm6XyS+K2EP+E8oE6Q7nJ9AOR/2LaAbfIeB1rwnsh+gfz86nyP+GuJ+On5IiJuA9iFsSr68tHBwotZhn0RthA2UMYgyvkB8APHapYY6oNwPQI6l7MvJexz5ssWh9JjcRzPyGch84BcT3o9+NtX6jE5ENocwmc/4ztCTkR3K/UUjgXfpRMukZmjnrfEmU1x/+DfC3kid1f0ksmqDX+ugLtO4xvdh74f/PHQX4g5bYgq1AkTduIcdW1tb/yskXejC6iAPPLsRNoEdRngVYTjx7WmZfvc3h0bPhGwuwbHCBGSOKeSf5e3R3DSV8Bzy56CzoeXT8EKDOrkq1o9r+qnrz1u8CZ+JTeEdfDpIdHFpa+hg6ho9CnV3bXwieRx8PkoYQ5qGkoeg3kMXVgQe4vWEL6ZogC55JLJY3FlXQf0+QT1jhW5tgjIvpOwyYKyCQf1/k/ZpwqGEtbp883IBL1nbOAomowyseHiO6O9O0bUCyivTxSqQvy+prBKo40/Mn6JrDZT7EHXqYFpAPsXrQR8hPfO/TMn/EUj3/AP5aCzEHeSFzbwzoNNhqr0q4BOwIZ+GAso7IyUVvxrq0On6Yp3r1/2koLfc9cTVAQ/rMarsp7A7n8HtuRcH4X2hHwuFNQR1Xu6shvTqDHGtYXWeFc+h7aUis2/9Z6QhADyo0uMgXp/4UtMFfGQk/Vbj8gL5haHwvI+F/hQipt9VIOtnAjoxkyOvU/oCjVDKSd+C8FgSB4iHcwt5vmZcHqKjzPXGM0h37UO9KwiLST8lJVnGY6YJ+CFJHEBXQ17pceD1PzFPmdXVA/n+HgUkoO9SQs4bviiC6EbKmKEM03Apn0EZYZtBf/skeqN/kJ+HzPVe8d5ElYddDfYI44zvviIVpJ1Pni+lqHX4h7oCXlNBAfFwtIP+lXwzCd9JSaYVu18VWRAmeJSyI40Gpmg4UO0lf5MfOXJkWByJf5cf963yygUyB88iPEWJf9lIJLYDFXO1L5w30dMfxjIHpni++W7Tp0/XOFlsOqRdbII8+UvDEaRpoQ4Ho1w3oC3qEBn0r0x6exiH2mvE/cPHmjPsRvD621UbzrfVAZ32CpT906QTEw7ivzGS+EWEWJcWlPdDQthr1IE/L8mzFV/LbSxFw9vgXSdvZHz1WmXgHoKGvTAgku5i47DE57XzuGdo9v7azzhoWrhw4etlSAvLNXWLl1Ye2ZHyyLKzbSw/gOjtZZC12bdC3GayPklGGRm10eiFFZZeaCwViyTP3pSmOQvz0yN/DuFO0yjjKUJ4iFVB+meTbjaLu0RbMwtL6TumaAFvVPHkIE9Nw6mCvNlBQm+wg2RSUsA4cpetPyQPSq9Iudpfqg3nChVS1PTsSh1QJkUebnyCPNmS/kb4E2RSkmm+iD/nB9SWIopRD34maTdAs/t0MTTCx1JHigaMU45u1+GGmMTqRk8HYihCfKARqEsQ/4DWGBpTms4jxRlEwOY1vey7oF70vHmMw+e6+2nyJPyM71heAhjuH+JlwQ9+F8Jg5ei2Qnz4BxDm81ZoUNJg6JhmcyoZPgQZ6Gg4+yn5riJ9QhI7ZoiGl5Hkm/uHaP4ELmN8cX6k1AFlfoawWD2ukR0w6lliC1ANhw/0vY+6QCfcijLQ1VquG4EGtQLk4SQiuJ8Yf1k+8tCjbjaU9YnbSE9paGgISzoowwB4f6BXEvIzKC71KwOKaG9Zruklx40bZ7nDqYMmjALTeCk1YdSApPblFeSZVHZa0yLseCd6FPhYt6JV2132roaUfhbkw8RdQ/pFz549HUTq4xW9SVNTU3ziMtC7j2ADKH6tRF301CodSxs5UM71NDw/U06NNyLumlSNT3kG1xtB8s+4+fAUQhSfLNBpg0goyyOdgeKukGarKY1iDsFPQIwvKuiXaAH1WkB+G7ON7zTq55YF89uwwhJP3CWe6n0PQVxmuGsTw4cP93701e3wvBsbG8OneGVRU0Fu6FtSCg/fN2jYSfihX0daSzUoB2eiox/LCIKuXNRhmetKrnTXvKnE9yN9R8L+SRQgfj6hD6G1Wj7xJYQDyfc4NMzeyOvaTtAJN1Qaal7orHEo6gyUG58XHmTVtaRmBsM1w4GSB1s8wxNyr+D17BkOaoutt15LS8t2UvKGZxVwo8MInuNHuVZ4Vc2ePTt+KMZjrvtV73tFjX1N4CfwIq5T73mvrNG2rRfyocybNy8+C4K3Igan3GAMjnnLz0vxz/s9JX41IRwehWkiRc0fg2J02n+mlE2lnAN4WLFmBW/Y3DSo3u9vIBxC8C11phQuGdAdCLvJJ/QmfpwMdDuu+Ql5ynwX8SEEF2nFXvDvlEnVCBhHHp8KqKvW+t8cRYiZGfGnQjEBecwQU/0/m0LYpUyHxOwHmWXsit5caDhwZpieUBomercroP6HUfcRxEdD362OcsoYmlStwwrHOCB+VOJ5jJMt5XmMYy8TbzfXcnfPCK79AahuKq751YxxiDcbB2WMQ74/Q7Y18Y45c+bEjCYDmYuPl6SojeEw4g+RaQKhOIMJ5KMIZRAMP5BwB6HGQYy4M4Tic5lCNBCCn6HfETQD6JtSFirhb0AOWToGvfWhEwgukZimz+VfE/8Twnx0XX125qQF2K0ZfQm/VSfDOCFmFQL+IoL+nWfxw70dWtwZMiivB/Jz0XO6/iDhx8jKoJq4P+A/CTPQi20XVVifeuXybHXV0E90HHxs+UPXz/1VvNBlBRvZ1sja38dVfkLnzp27qTw6ueHogfxb4nnB2Nmi6cUWRl2uJPiy3kJwucl8Ou2WOqLfSNxysollBEEXjth/04UurDI6HTUvD7Zggr3U5rS+LfhGbkZ8M6gjc/11tJG8gu+m1uIOBsD2QL/m+0o5yx0cJn2/yw7eHWi6yOqYyh7LT4QbNScyLtFfZwp6qzQ76cKKEQ3HLongaN7VcWdQr+S32wbq6nj5jPFjTIK4Ou5U2uB3cjKDPtdupiJ/DjqDvGUjyQsNruc3W2clP40b0/26Om7jtSFrNnCVf2vvhXhswob3O+4g3q2VDr79DI8hn172xl8envYvIRxbPMiD0slIk7Sm+KeI63LwgjoXrSug4fRngDmY3snZoS/PTsh2o5EN62pAnSNG2In3Idqj7MNDCx/hKniDtYbqPip1T/G+8DX+yesCqKeeeydBdVJfrgEQ2OM67f8e9xIbqF4MULffc80w3fPiHtHQ0LDOrrK7I2TYsGHjeD7O3Jxt7g2fjbd1wf3tiu7x3OOehDIJEcjdjafTvMsaF1JW2LO68O8F2oATWC0a+xBG08azU0OtDTA1kNvIUJan2iHvHlnuLpKXGDtRfxfYHfY4RKsG3akdtw8kHAj/Lug7kb/YflllhQKslL3yJUb+vZ2T1JiTquC5H0In6jbgu3yuNLY/EnZvaWnREWDwggULXFHRXKTR/gz0XX5crldJF16esC3QBs7hHfNkotp+hh89GhFE888AFN2H4MR2fzKUl4NCHOGMRaYt0iH1W+DLSId0Rxhvgx5KVLuneyCnoXMj9ELSwnREXudxrrN6goGT9lPRcVJdQBmuDXvOk5V9gPSas6NI1xtaJw47Er+Uv0anup+9U5DX88lGcV33UnjdA8ibPZBcAnRHlCcp2PFqUJiOrqbGC9CLkw7agzJdodOG7NKmIwLNZovhHTFeDr2OUFbHeDG/RlmxhRz+aL4CcUhABvnd9eVITScRqa5kFNHNXVE6UFxM/tggJNDRTu7IaRt0jiFtEsP+3ZgrvhuZJlVt1neSdv5y7sGO13vfD7opuo56PTPpZmS3kU/7tecMvJkQR31UQf4zkH9JHr0b4d9BWK1FFMryw6Bvg/XZkmtrQnY19BrC9YQwspCmcUh7+87I3ODlfpcOq5Ckd1u8ePE+PA+PBHFfz58Iecednf7B6LhwpIe678O/KOc30KvRK+0q6fqbvJnwiF9vqMeAHYW+i2/joC6Cab93+/+IRYsWfau5udmTg1yM8gPn++XCj/uILqP8+6AB5NoAPGZuN+p7dlNTk2buPYn7Tmn3mEe+q6ZMmXLpwIEDs3OSS+ju3XF06TL/7YRfUO4TpldBsusSjjw+SFQflJ7oahNxZ96l0PK7ouMildf2fvXsP4GgA5UeXP425reN+25eyvVioZH6aLr2WRxAmtexrAsg6vmBWawggPIfINq3Y08q9Dm+TN5ogLjGkskpTeecWFsg6jkPeXunixpuoXStQrv/BYTWJNfhJY7i44GeGsoA/lPKMtDxzJp7U7L5PJfK+XIB8XcSYj+w107iFQJ1l6kD5CseYFBt/d+IBEDa7dTrY8gOhP85NJ83p4Wx+kxi07mAn0K6J/t9m7xO79y8FftwofMJZfSIXjgVCXTLNlXXGtB7UDlU3Es4i+iJ5PkufBwrKOCrBwLEeV5QF2ni/C/odOtDuITwhDIB71pC+fKgN5hwR1tqpI8nuKHsl9D4HeDDBwTyMKRm471A/h508+/xUHURdFVAObpPjkvXco/05Tyfo+FPINj5BRIfxjl4X/wAuqdEQe2Azr6EfA+/hjRMnTq1L+XH3nBkHinm7+VuhE8S/qpcwLvdNqzZ8H3Qi5Nm4CcRYq82MtdjPILDDjtfLzwcSXN/uceWGf5OcK2u+CtZ3syZM+Nd4kPhRr3IB41FUahrWTcRfg/vTk7zLCb8LaXr//1H4v5m5XcGtvVssPXAmfLOoWtndiTB7cmuicU7SvwRyLbmEcS/pZx0vRLdKKnOFILtym3dU5UJ+HzeiefLnUWIBWeBrseanUu4iOh+1U7HaZWLgy5YenFlU3kQ4aRF1EWzLC8PCv7SJBPRs1WBbBsu5q5Cde4k6KnXH2oDFu7BLidD0HBi/zJ5xhA8102+dCxENWDaQVqeP2hNh1QPqLqyXg4fIH/16CLLi90TAr2285cqQDYAnWdSuouaxU6ByFFJ3eUS9MKvW3BfsR9eUFbdTkcg6j5t2rS6Uy7K8/d5qi3nMlfZYwUbma4oAfiLxo8fX3PSBuLuXDNW5UnX8p+9BHS8i4YDP8NGHxkqIKk3OtGY0anb6ZAe7r0CvmYrtyCfi8GetVcvxO/X2to6lLzxUiHzZa7n67QbIQ5eQHc8vG2pJ3wcG0VcF+BwD8pA3I/0+02HPka6I3b933XHNc88QgdzArI4L0DAx3mBsH6cYs+/gK+72QO5rr3PqsM17bg7OMyRfm4qYwnPPft/b4d+dGTwd+lGHcoJyDYh5Gf0KIOCcLrMQOwu6PgwQfWHz52lu6UDtLcjQ7kC0gej7wqQ+XwfY2s+NDwnBHLLiE4sg7h9QryjwOdZ6pvfY4FOje9+e5tOA8OkydB90X0C2p8h5E1kcjlLo2y5KDK/qjaYfJyyUy2/mp5Z5LlBOexOOXkqsAOV0ZPRw5l+qIByPVghKoXuJlzfgx8cJjpcj32DUF1IwiUZ/b2IhwcosrPRj0MjO4ObC9DzfACH6p6kcgTD7HIcIXGH8rEfDz3vyQ6q3AP1le6PTvi4QbVLlK8BcW0YqCzVu/QIqCeS6I2h12sceJewUst5ltW/f3+d9hzx6b7k6Sf6xvsye9hIHp1JMqqNYfzQoUNrrmWZkA7TT8o4mueXz1QeyXC+bIzIQMepWad2HEH51XZUb9XG5+WpYR4K4v6IX5HnCgN8bHBhCnIodckvp2lxwEYVyJwG/1EeXV3Ij0DWSjiKek6D6k7ksyreJPAno+vU0Cna/8C7Ru5RBLmDdZq1a/qd829ue/PU1jAfQJ1O+QKX50Dc9+EnbbHOQZ1c0atx1UrIvpGdYUq/fv3qHUkXdaDMifxeNQs+1Mm0XK48txEG3TjxmWTbhWcYtm/fb6K8eI94Pk5VnWbWgLwu69a0A2Rea5Xtu6WxUIDeqLFli8Kd2+1F3LVx5/r+0G7KKA+Pns+G7AuQfdzcxKFd4TCCNxmBm/gI1EMWr4PeQicWJ1gCjxL2zD/zHw7fA96zJBxpeYMXI/fE3TvgfXD2us4zP05cf8FHKXu52wrReT8/zGj09DvUfrMLfPuVIu0v+b7146+5B+IGOw/9DD0m3mcRjiGUr/+hLmd2ktq/7HT8cjqcdL9E6RApo8NL1B7o60oVu6Aoz47ZF9Wpyr00jt+Qdi3l5JfaqduaOp5qE8uYmejqIE5IFtTbzqDGME+dtUH1I2xMsJOL3XJVkKe4sVFGXccY5N576Tz5eMQ2Csq8j7T/Tbw2kxitMoKwc8mH+pze2NgYB+jBh6tagiP2D5LP3zj/5ocTPAbWKYL2OHft1RvN1nz51zWMHRv7pWzbcfgN9+Kgol771mbkSMf2fR3PbU3b1fLBRQK8JBq7YudaBmJtPDFcg3r0U/xvBnjntW7Q8uTn2H4J1fZS7B0rA/T9ojj6WMhL9ZFcls64ScVh2vvUIfj19z8i5FNifXCdAr0fqSfgPaq7M+93h+fZduFQt8MUox7Q1REo6kJ+773eCUxxJK8g3R85gH7d6RU6xT4BX5y9MxBrtMxTVX+LaPTwsaFMwHd4oQXX1IHY9Or06uTI1IYO0yKB3O29+TeuO71Sh7RipwBHpKS6QLe67TR8aKEfTyKfZ2w3aQ90PC0q38dSnp0vSwCRjtQx1Sf/LPidoHnLrUcrFwdw0l5LCHsbOtowV2p/tGWQL6ZXUP2hi6N4FcjL9Apa9r1XgVx/ZNM7m155HmBNp4bM6VVM84H3VLNXnrSB5I/fAXqb02xkhmyH8j3q0E47A7plesWzjnNtq0hlZzvjak2vvIHywwh6eFectHY/Db8DPeJb21LiB3AVwOGaHv8ee+YX4zL4Dj8Euj3sSEiLuWIGeS4nzZWhRspyg6CrCzcwGop/CiL4mo1C51bSnL9fANXYegvykUmlBl7DxoaexlWNh6dR9l6Euqtb6LWi7z04TerOtT3Bqpyll4GsG/fgdCcfd+sDjh+dfK6O1HwJ0Xd3aRwqLFCpfl1LY6Je1SFr9d/H1PwWgjJd2cidp6tvK3TXXR6ok/P0B+ShHyHEmYYZxF1pPBK9GFF0BtJ9dnv6uySRCwie+diZ60U5Ja4COwxHw5Z3cL1GDo4lLf8ToVG0gbwtyTyupGh0nsAzdQ/bzdDdibsv7tOklWkfcleMPBFcfkd0riTUtE2BbADluIf/ZbmsP2TIEG6vu3v+juUe5kC9D8/47HCaHem+o37Ua/yq1gDVDrPWPscL9xAXtDd6bP78+XXPjybZziB6YAHvzpowJAt4jXOe01R2usJqYa+eWvscDckt5TUvJ/I3tGm0gXjNEe0CcWxpykCnZr9fFVzTbdmrBMpzj74GYXfbVP8XEMXVnPTqF9SvdHQ28G4Pi5UtAe8qxhhC/or+gZBHUX4Zo8cn+hrk1f9oE0ZhqP9MIf7hgSDuP2TxyxXGOnjPcXAFIEDclSjdHsrzQRYnq7cH+eJ/BVgGoXwYEDlCOIn0WMFoD+TeU9wDvHaRWFjoDJZNcGdS+f9c9WA6wVWU16WsAdqI55zGsYyCa/rMy7Mi7s6oMhJuD9LiENgM4lW7Wg1aW1vdyhcHsmRQfmnDgnT/14LuG/FiEr8yEgB83eMSkXt2xMykEx1peyB3VTLASCfKRzaE6+cRkiO69iMdR9fTU7ptpmakQ3xTnl+MSilHg3Dp3OFdrfPYh9hBn1G9X9JsGy5+RCcLr60s4O8SBVVAuiOdvMDiiDFvrjZNW2q1z/B3c9fb6Dw815hqZ6BPSs1Glgx09MOJHosyHNnMqKdLmhUetGDBAr/EC3v27KmBr1O3eHSsg7o+wEX0zPUMnivUyUDHs9+tZ937aAfv+TnKq/FdIb/+DJtRbzsi79Xn0qlNBp3e3O/WTU1NjkI0ME6iTP1cAqRrfJ5PGTX+Lcj7E6zrLNJ8TqXOPO8tiPulbaBRzmxubnZvRnhYk+bq1hDinjG6Mve50kh1srHO5x46HG1FGpfs3EGwPdDfsKWlZYNevXrZOVr/mZS7IiNqwGcA8ePmPfo7dTjUuB64jltAG6mn3uYrZZ9Avyf1HEh7daqlE6QLKuuyE+wagWfriMZjzmzfnu75gmww47k6wvdQa/sP+4EJNT3pugYqquHYRuD5KTru2aFVg2kuD9sZNdMb+490lHmjyn15jDsNUT96/vQgbJSwUabHSJjUKdCTaAR3GC9vg47lW3inmTqlGeQNNnZfLmX+sI6YIh1+IQ18CQ188dy5cxf37dvXr4/l+lJK/20bexe6sMqdDi+HL7grXb14OTwhoRcv+/q87A6tDNol/FoGJThXdiTlqMHDh3zx7RDsDHzrEXWLlxrqy2aIl49QXmbSfYF96SOga9ypTY5LlZWXPek4zJf6tVTHTsIOo/piO6WKUURnQN/6FjsL+nZWxn2GdmKOmvTw9CtrJ+dzyvdqepxZQ7rUL4zPL86vyTLzIo8OlOD1SudKekxL0YEtz8rn4jPSU9UvldMQl3lj562UINVR0OH+LFcPGZW18Ju19OnTJ55jKqsLXXhRYAv+cRrGaizUT6IvjdCXwUYeLzxxabzkBBu3y8fu+XcO6FaH3LgNLvXqX5C/+AsnTZq0ZNCgQTZsv+JrdTrwnw5+Bzu9Hk8++WRD7969GwYMGOCIMHdednZOT6Lj57fqz/PX/aB8EIg7JbQTzIbpJmR2eOa3w7aj9vechFyflnuhpxNWeorVhS48j/XW+39FtBvlhsW4aQAAAABJRU5ErkJggg=="/>
          <p:cNvSpPr>
            <a:spLocks noChangeAspect="1" noChangeArrowheads="1"/>
          </p:cNvSpPr>
          <p:nvPr/>
        </p:nvSpPr>
        <p:spPr bwMode="auto">
          <a:xfrm>
            <a:off x="914400" y="914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26" name="AutoShape 23" descr="data:image/png;base64,%20iVBORw0KGgoAAAANSUhEUgAAAU0AAABlCAMAAAGJoXGPAAAAAXNSR0IArs4c6QAAAARnQU1BAACxjwv8YQUAAALEUExURQAAAOt2Wut1Wep1Wep2Wet1Wut1Wep1Wh0dHR4eHh8fHyAgICEhISIiIiMjIyQkJCUlJSYmJicnJygoKCkpKSoqKisrKywsLC0tLS4uLi8vLzAwMDExMTIyMjMzMzQ0NDU1NTY2Njc3Nzg4ODk5OTo6Ojs7Ozw8PD09PT4+Pj8/P0BAQEFBQUJCQkNDQ0REREVFRUZGRkdHR0hISElJSUpKSktLS0xMTE1NTU5OTk9PT1BQUFFRUVJSUlNTU1RUVFVVVVZWVldXV1hYWFlZWVpaWltbW1xcXF1dXV5eXl9fX2BgYGFhYWJiYmNjY2RkZGVlZWZmZmdnZ2hoaGlpaWpqamtra2xsbG1tbW5ubm9vb3BwcHFxcXJycnNzc3R0dHV1dXZ2dnd3d3h4eHl5eXp6ent7e3x8fH19fX5+fn9/f4CAgIGBgYKCgoODg4SEhIWFhYaGhoeHh4iIiImJiYqKiouLi4yMjI2NjY6Ojo+Pj5CQkJGRkZKSkpOTk5SUlJWVlZaWlpeXl5iYmJmZmZqampubm5ycnJ2dnZ6enp+fn6CgoKGhoaKioqOjo6SkpKWlpaampqenp6ioqKmpqaqqqqurq6ysrK2tra6urq+vr7CwsLGxsbKysrOzs7S0tLW1tba2tre3t7i4uLm5ubq6uru7u7y8vL29vb6+vr+/v8DAwMHBwcLCwsPDw8TExMXFxcbGxsfHx8jIyMnJycrKysvLy8zMzM3Nzc7Ozs/Pz9DQ0NHR0dLS0tPT09TU1NXV1dbW1tfX19jY2NnZ2dra2tvb29zc3N3d3d7e3t/f3+Dg4OHh4eLi4uPj4+Tk5OXl5ebm5ufn5+jo6Onp6erq6ut2Wuvr6+zs7O3t7e7u7u/v7/Dw8PHx8fLy8vPz8/T09PX19fb29vf39/j4+Pn5+fr6+vv7+/z8/P39/f7+/v///wq87+kAAAAIdFJOUwB0gIvv8/f7P0rzywAAAAlwSFlzAAAOwwAADsMBx2+oZAAAMCJJREFUeF7tfYdfE1u77rnn3HvOWpMACthRFMtWBBW7WLGiIjasiA0Ve0dRsKGoWAAVAenSey+hhxJ6IJR8oSYBQtr7T9w1k4CAur+9dW93Ofv5/Uhm1qx588wzq7zvWmuG//gV+Bf8UpCsXvR3H/3xup/+/Bpoq1U+AAqyHfVck/YVkKyCWCFkrll7QAmhIGeBGigQ1vRCjzhLxauqna+uBD7JmEtndcuSzJkYGYB6/UgKS/cJUOaYiiDbOb3gbmE69V4jbbOFzvpB6jsua9qF7RAbTqd9FTTXRhjFAhmrpjUNQKhNJ7gLrbDEUHPBNOisIsW5MJDEQgQPALMXL6QoCuusmXIQlM2NBSJJTL5gIKtEIJajBi+sKMghWTdOQ3NHu1GTEIViaV3GSqLlugNZIdEqL73KO025tIxJ+hrorORaXy5bfLqlkkn5KjRZfxG0JeEXQXvKv8e/BrIupT86mc2vgGR1jc+A69IzGafhWYg29YsgWZ+El4NsnuMbgLyroBJnQ09PHhRKZWb9KhHJkQvl5dWVZQI6q2/F7ZqdY6MxTm9sIIc8yN8zgECYR1HWdodAaeNBGZH7Z0lzbWqC+1vWR0gdigZv95dAZ21tiqKObNZBdUX0Dw6invwdyQZw1uwyWbkNYHW4gcJqhRuANCa/XZ1UFAR1FTDlrB5ab7iZ0h/M6iqqCriSinrqktaQrABPpiSSIwb94PmTHqLwxmDElG06q8zRlhPe8e7xbWL0Z0BnhcSsrFWrb4cMY/o5mKy/DP/6FSXrF2Ok0dfbtBvfA8Zo+TWQwROAuen+Bk/mZmzoJZIkXzbWZvn1YIzuhBp/hQxgkR222GrK6iUVPK/0WQcp5zweaRcIyLeS2fD1gjZNonAdkwDmmq+h0Fz+1fjWAK8MgH2HXF86WKVD78n3wZ1J9HEWYDVFvikoUWDA7ZGBZGceBAGrx/qgEhdj0G+c6Z2RWEe165JMFFT07NQYra6C3qZKMHKYvQQmKHDOaBDEtCpUtFEKnEfrMMatDDH5DHpHdqYCpcuSWtJGimC8whCwHjmkr6IQ4WA4e+BGtbSXgUzX394W+nonjDsHGSCPotNB+uvRO2C0viMT1HqXgo+euXOkHD+ujI6vTVPTBzCpcwCkWtBtK9kiEEDFQdISTpPCaECaA/Shbuabgcboi9oOLmlufZrOKO5KruIzAD6XPRgTWGoNJrBGNdrePuk+uV4jYIWwyolRTGHG6PgXSLI5JhTScROdn4GW6YXcJbebn2w/daj1reRm1MojL/c2LtXc7m+B1ihAkUziOHfrCygIOjZzvrihXa5J/iYMGh2ERqPvwr+0vcBfACOv/vvxuaLfj5E2F9lqN74DjM1Q7Q6BJe090UgLIu3gt4GxaceB4iriuqwrXXXd0D1uBUl/6sXP1OT49aBtci6KIJvU8TuQBsdI/0ZcuVi/V4yb+U2gbT7rq/EVvyROXQd71sbpyGYUSVeG3Saf5Twe44hU83ha74nFtNR0op4mYYrmayhom0ooaoemPACb4FUHVpiWtAPZTk4kzMVzJP2V5eT7VqREkE2aoBLiaohZakUpF/hKATSo6wy7iwGyiRuZBW0yiRQ4bYzNhlOygMycNoCKLce97h61gUp4/PJjdQv5SVO1b1phOoBbIuTmnnO0kGoaf+i2UlCAfVCd79jSsXSfwFnAX+nMDY5tlmPGZqVXfntBSaNk7BIqMTAUY3wTKjPbFcQUsWnt7kHcS7dEhU75bsda2h75i918qpmC0VNXrAVD0h6O8nDnuMuWOnPDYxe7j2ZsgkRVWRnTC7gBgX2WTmC2eXJJG7RWkNMnqwCPIiXiWrQKT928r4rWk9jM01kkYMEjdgcmzeg4uKJvkOHaN5ePj0bs0Z+osQmVkkJVNTTiZNsdiC12W1ZbQxwoIsa3QWMToBjeAOrDoOxDtsazwl8FQzld+nu1Xc2vwYDN3tJeoUqXYoFLHBuzloX65QOvhKR3MF3TSCwmf119oBynMHtINke6MVqb7YLuxjTkY7np7mJqdsT6/LfpknYuSZ9Poio5UYyBXA2k4yF9AH2j0GQ43A6kypGuWw1y1ZAohbFJyPTz6wElUNDQhi5gp8rSdw1nCsjh+bIxvghQfoCzUxd+J9aLWdfNHcPYtMSw8WOumSJtYScC7Gvddo2xR4OxSZxQaaMApsnGwOUiFjYHXn6Ey0nieBObBmBA7u18hyPFFHTZ9SyNWLSYtrmewn4HBIpl1ZMcBIhOsP7kaWmu3RoUYp5SidDdUE8KlahK21yTr9B9p5lsNKmElrqAx5ETu/b0LHadqA84hfT+Cv19AsWiNL1RjbTN+WZjGXs0NDZbrE5duHcgFXaBVwu19VRKReTG5081Gb4B2nsUsXoV7+HDwFAPSUCVwNE78pLbWbpqfhu0NqG8Kcl/5iXfMK9w51Wr3md30C7+t2LAZn9aSbzfG9t5L6bfOiR5nZnIeIzfiAGbWpAWmQ7hvw8jbP4m+H0ckf/3r78C/vs//vXbC/rb41/kvv8MT/mBxWLt5h+LITy7NF/DIDi/hPTuw6CWaDd+KAZ5qlwKaAL9IpmmbvZeWnDJ623LOP3CtNCzZs/amURQySQbjB0LgzR7PxADPJuP7Xge2gyljW+y4ul05630J9Rdua8J6rYfoj8V90PSvf18z3xPqPNtGOB5f0cccTqlRW/kPLIBwLkEcOhWg+TQXKno6SYA9wA6NS7XpTjsBpe4lb8UX2o4FcN8BsUvChkHeJY8lvfXNGaICvor+UxAGmjucMagtv7wwvpqA/tjZvdJkiSPU5Mr4lzYd7qXzuHKYmHMYrnS2zTUiEVhioW1RYRB/Gx6+PS8Jidtg6B7+THNhgaGc7UbP4sBnnWyttDi9uRY99KPHcFMj5m8C6d7sOavRA/KsSUdmGTL5PJsF6+Q64IY2oukYcoijs1ZpIOOaPbdqERQ78YsTFXBoTG7kUUU9V5zhJpHPGaEWegASKi1gM1ATlEgNdgAYybqstA5gKPEzAnIpLZgioqCq6gQ/KhIcERsjIhwAzxfv+TWg7ikMis4tqSuu5pbWpnykdclbGluEYp6yvPUclm10uWRT0xgPeRV9Qy0AaYsNWxh2draYI1WNE9Qeqwdi3aDI1VN3AaKHpshoHlC0eG5Ori5l7KGYipk2xq29yOsoPVUmhiDjY6N7U4qMJ/yBNnkpeBMcSGYigV4RoxZfuJZze3I7gd1kyg5nYQRYIzWlMxAC6HbOhrkOoi1bzGaXR/KV0GyoC2zuJYe56RB8wzA10CpHbugeYrH2ihTMc2zZgRPJza331LDE6xH4fq3BqNfkPtuSnhOhdfYFVQtkEu5g8xoqfo+CuyzwLE91F4oxUN4ApTlChV54pRWfjopYDPfHcOPHVeHFZwMyiikzoGwgz8DwlOS6tQpspBi5cB9r2aErY3PZIakAERc4nVCeqqKXEkzl7jD4hLtmE45IQ1NcVVQIleVksvs4RLvpLKc1CFeNairqsjRmrgsFfSS4ExdWQvQFl8KJcRaZgo01Q3lSaI5AQgSBVCXATAOUasR2sC/PW7CDZWh9xOT082LwTvjlkKRRWq9moR5DGQ/BqQZHMKTNKKqlvwcUmGSQBc5hpsjWxAfbYMejO3HTdo7T8339VHxfEm0X0NHeD8Ww3m2dVW3N0OTOHXmpElj9MZciblt7P6ideq4aVMnTfpJ8djfnZvJA/BtI6IyMMWfhtl3OWg3vowK6qBmg43syectdDsOZuj70fESQQtapNn4GobxrILO7rwa4IJsyv7kwFc+R3IWImyltA49Nts3Ymtvbnbjm5pk6M1qfKs9YT6WSfX2mbBQgnA0QtQL8EQsHA5JOAjp91CXJrNQMlSuoVjs8EGe16h3mAt3MaKc9BDGil2kFXNRS9BmiEb+GDXMoqglXwh0P/Ek95JHfBEOiOpJRMua+2wrPg29JO7qxrsyjwThZnK4Ka0k68mtk5fj6RCPgOZpQKJNAxMSK64BWDb2ve8zHJJM3SBuDXUAeo2Wkvbfe4kOe4BnKhWh3oSVcGC0AJRoGUkJX6PPEtA8Y6h3AB7Y+ItTMUP0/PCuAYSK+trOOlLhBZTRGHSlJs1kW7IYY4SmkA6wqI1bffLSnWrwS9WcQXj2Sw1IK8PwtAA4jknxlkASdY/muQ96CE8bg16wYEE5RXsI7QZWrS2l+tsYngrC8xHOB3us5Ul6k8p6CEJfiKOG3nfOTW54QmJCecxd39LqiHw2uuFFusLpYowmfMi80HGyXJoWENm9bYl9qfYE4BWrVMWkEeGWEVc1ypsPKq5nggTEeSTwVubTu5WkSXpZKy0kV+5JWiJBAd3lCvJlDcVyUBeR5qj+ZWFfvlxZXEPO6iRnlT2P/dKk6VCeyrxrq1bs2rz3zId7bVciwj5c9LvnX1gY5Mx9eyacExR+asst71U/rbN9ri37PxTD6hEoubWnZJ0Sd46HS2j1rU7Zg3JP4dNQyIoNCoq/591Z15e1vjTl24fEvwPDeQJkiMKyc4uL7z55sGfHnHm7HW3Pnls/ZcnezC1nfFozatPSOHSH8wdgJE96CIce3QGlQpx+/eZDBd/qlQ+3T65WMW7j98fh34jPeP5JQXj+tzZC/nPjf7SjDX96aPn+yfE7jC79DviH5m+Jn6dZr0eiqD8DfpZmt9FhQ63z9gdjkGaP5msYFC0TSofMqjOQ/jEd+wDNy8zgxgjcNNul3RqAfGdYfBm9TuzHYoAm5zk9EK8WdfdrBn0y/dbOuN6zQ3eO6urKi48HHFZF98fRkyreaxaN/EhoacqDrXKIc1qv6MhgfN9L816WZh4znR8yc4JNVMarZdvpRBB5Po9/WXFtFbPzQ6Gl6ftojw8J1nOLQjPpwaveBR/p1L7dQWaM9xZvQi++gvgH/sULKrf/Ad6xhiY/xqAe4kTKvBdSHr1YS2oqhbZggAP3SIya0gowr46k9gckBD6/E3/6S7Xtd4aGps/znAJoCmsM6utIpsfgFYdKoRil9PRRrdIC/XRo2ERPiCs+Ztyvvp/t+6VB8S9D+QUfVT1sYFc5fAD0a9DQrLUhd7yKExMHIcwKBpXP6loDhHdQZ1lrSeDWcXS/jE6WZBRlh90kKtOo5tGo0A4mkYJbzuwPvQb18tkSwqSMyVmtTXQZm6bdonGN3MZfAA3Nfp9KqGwpSu6uamrLZy7PYqbzrsv9Uizqdt7iaLyETqrJqi7Jak4/tSGX3gPMjMOyB8dhj7Lp4Ve2u3aXhtpuEykgzWzNiK028a15kXaLxlX0K2hCRVN/mY8ksZZfKufRg2UQ97piyRIrw6cGmxdZ1oW8Iinl9CpBWdrjqDB6rI1IK/ZBQT3dIM3P6aD3ZWLp9EltYkV/aSZpLNSVnYIsmbCJnpHu7vFDAWIJNOZyyEV1CeRt5b3QWSkHcWnfVdRamkNfqpjDIT1JY50sn8Rc6goBaXZq1CAvy2IqrJZmdkFVsiyF/zAmtCs/mpZT4m48TjATbaNMW8wNDxKGndXQLXp7MsEtqvkZfQaBPyLtAQ+x2Fhb96cb9YGQTbHxIejXW6eH+xZP1EzaBKNwgNOIjXEj3EacGMobTqBEOEbJrqIpCGEllNFmamAjaxwLWUIvtQHU5ka9VRRmIxvCR0NT3Fq4KUvomdl9NLY2illTovBZdXTf1Sdv3C/Z2S99QJI4kLk34EXq61ZZ1IA7wtC0MJHKpltpEmiaECcGO1wtH89O64TFRppolKEpqFR04N3gijht+odh3ujDMNMCruBbsifUQ5g1TSGdbQXWrPC+9VgowzagXmjcpwqQqDaNIkY1NBtPlnOgv6WoMuwDt7C7tKqQV1gcK2prbW4Wtna3Zajl8kJl6Vn/j6E5feo40A6wMzSleObuXeOmahIYmiV2phTOlo+frwL1UJpqlceasWgxoZmnmDNPiTyxVO8qXEGtUEo5N1Pzdu+cMFttrd8BN6m6AZpQbG/Gpkg3rqFZxWs8HZXfXpiXGFAGnPanY+bvM0HU3YiIkPDQSxTGCOsJoD0tMrK0mRSuIKYsDtBc4unx9IMmgaZZSK3McadpLlAOpwkrWE8aJtE0OXBs7KsJ3fgtjiA0+YTmrSZqg6fHs0Cw1hfBNapehncALDKWpeL1GYfRIE2I6qngABT2NUWS0g1v0MSH+3WoXHXKFhXEIWR6CGG35PRO6M5oUwcrmUkvAuamL9FtULVp5ztpmidxH1h/iWYXtRWKWRqaXDz+iGLaLCzR0nSG2bhR1dTL0LxO1QMeD1nIWEGUl6/Gn2j25Ui6Qd4gTcnPbQLwQlTtW0xlygsmbelPQAt5HA/sXVZSlpdQIYcG0GoH3lQQaT4N0Vh8U5MwwaAXGjCFFlCp/TqzCE0zQw3N95icsxfr6+nPgps4C2AM9oGl2ByYiYVi1nngjUJjqRuwDgvBiVUD1zBCc8b1lWCW3mKKNGpamtCbxVG2yrkcRRjxg59sfT1r24sFIa7vjsLHBNxU0wwLXxal3k+FCp7AHwb8uO5SRsXMeE0LRZcdUimb4quB26vm0Ym1lZrWX8zkzEiFhjpoKyXqNJKPNi4pPMJSOci49AqajHjSgvLLFSAsIf1UdpJCSE5ujuMBl9gYoAm8OEUaNMSoGnwB3HaoqY0w1g3vW2c1+cUUKDKDYw/BNbYyATIaG6BQc8aPxCBNtQI4Xdw0ueKDBJ7oIWM9pF/xZImhUWPE2sgQvaYD7oqX6Rx4J4Vo8NF2kKo+7bzD7wzyU4M0CcpELSkSSE2Ae2iDKHcii3Qm8j4IxcsOYvtxr7ozHara6kEVAgMrWRTaJVm/Nwabdw24fD5fAHVx8vsIcd5jVqk67g5AKJp+CK3R98vK+cBTvKiEsrgb2vw/EENoqsuk3K5WKBdmPdbRRVhnNE+tXrGnN5RiIxZGz9riihKlJa1tnLpi7TMAMuHPPuEwDLfXa1YNq0SMr5JtavAcnMYtYNIA0paPXBoxAkNo9vMkAlE9cCH2ysTJ40cZGCc9WLJcGZc0abzxZCPj61HP3r8TxfRCYPN7TSsDfohUNy2iFv788wt7dDTNQSIaQ3/p6X9ouY+vxTBpAPcxM4X/dQyh2SqSirIEzeXQtQ8te5l6A92YGeh0b+b9S+Fob+o8r8bEkOBUjiyuQtGsnWkNxP70V38rqOERJjTV0N7JjOWCkDQ6RG16E4S0fgM0N81GpAntoU4C7EN05ejQLGpn0NoHqi8v1R5Cs7EbOpIKlKUd8IT9IcInZKtwlQ5CxSFZ11kX3i2O6UwpyPL36ZDGwXFtZ0nT3D/5OkUtByfSn85QC5ZR1GqJwsxyI/ulndFBiiJdnrshi1qtHKDZjhNWzALxeIQnhZBT7oVOZbHMusAXJ8DSdVbseHfMQl9aDzFAk2hQJYaOtOaW3gaoxtT72vW4EiS1fPV7PLFxI8at6ub26IgauJm++pE2TKBpHsAW5ftwKN+GHVkM84xqynRPK83RyhyJLbKuXkYVwuuXXc/w3QGaD3DbHVStTKa2l3esxfGitEvCIHyM0EyEFWhbnhTvgoCRAxg0Bmj2FUO9GLokzX3ySnpN5BnPsexaKEglHR2VbpQ9zpV0L6qsooDMfWeunaE7GwINTQWkIy84wW6CNmzrHzB1GZgb9YDaxqADwumH0oqPmKDjWpqqZdNFKegptFPHAHbhNuLdXfoJLdDQnEB805/Y9sS5+RyDNz1a2dpFiifpKon3zpsJHa5s0nltfqjwcTVDY9eSIsNX8i7cuX7/3KvCBM0pGpq9kIpeMzT5eJGD/bEHKvOpvYSmfjuhGQnr8YVI1gDNTjamKGTxieYRfCjD0EJDcyKpmd2uYzC9lHokBml2rirqVrdz65sgTw3q7bqTWezcwv1GCc2BxAsgd43I0i595ej8BETHNWcMoekFJ4kLodZfrIZulcLceJBmlIh1Cjj4OOzWoWPBe1RKa6cdJejQ0mwnfmWLzhCaJMyarnm0ajg+VaHgJd2iboFIxS9TQBv8hBD7w+W2l/XXvBFCB6FfBVwu3NtbUR9jka89IwC/J456L6Tg18RVw4vVr9noJ+ylmDuZ0Nw6uh3CyE0fjydTyIE4bNbkDESvJudSB7upIwA7UDvMwFPZrPnwDsfD8glSYkl/Br7AGB+OTzQV1zPepabGZZQ+f9pkJ3u8HLHbSTxIfXyH0A3fnpDCtK78GD//lK0rXw8E312FncAvVIGkkC5kzxNJBBXqVatSV5SSTr+uWAFded3Q4xfVX94I6lBSTGWFTHhdUqbMJ21afZEC5BF+Uj4P2gskUEU8IXXnRy8SqH2OTzQh2mp71VY7xzMZHq/Hhh12uon57dGv3oP71KvyDa2XgySJ9k6HznUtOKSJf38shtAUhDqarlnntNfdOyMqOODkm5cuAenFyT5XdyZGxZbwzj10mrdh7+5VDpF/xAq/ITT72+69fjXb3SP+atqjhudHCwpev+/qEr36AC7gcjM89kLKmr2bzV6+HlhE80MxhCZpcgT7OPyq6uKAFwExcfHBzccuNF7JuyH7+MiP4+2W2qpsdy6J+WVjPr81htGEfu96aX6J9MLJ7ZOWXMpx6zxXlB72wmnrnZmLzhYIOGJFfq0244/GcJqtzdnxvLTyeNs1eTbrjKztzu05aLdy0QZz98tHqoWc4qBa+sGDPwLDaUJxdE1XWlFCrvTm8ZvXls2a7rPCYtkGj7C00FSvynxlUe4fUX1ojKCpnVJXg0JR6+9nVQZeN26Ed/aSlpLESqDUBkE/HiNpDoGKuH+kEdbs/MH4GZp/Jvx1aP4loJ38/9Pj//xfLeF/8L347//8i5TNvwhoNbW1/h98H/5R87fEd6kpq8zltv8hvvyfFN+hZm9RjYvpyoqk3+CdDH8XfIea3b67d+7etPU4/XzMP2DwuZrc8GTt1r9F0yH2/LR/Fx2J4ks6xSKVNCvvD1ua/MPwmZqqQLePtYPXrVSObBb7RJI8rrC0WyQGyYafFprNKAJ5m7SmtaW0vbvvC8o23UW71u4JrI/xzfrfp2aPy6W7D55XaqYAOji5ZdnRscXaWSCC9qLraPOM6fN0lo5afd/a5ozbNcvtV7bhFfqzTQ2262xNYVYBDaA1LSTk1dndJ5a9EZdancz8+4s5Qs1eXlTBnjO8MC96tBfK0hs6s/wTmhIbtUKo6pwX2lR0KtRqpVRY6H9+9vko9wl2Hin8DplC0d9VfWSiHf9TWeYGPXYJzsr1srzbVbTH+tHAs4V/ZwxTU94cf37BgYeB3OLYAjWoakorA3zKO7LCBl6+0XvX5BS9rdK8UAtOuIQ/XqqdyqNVFD+bcmhgKEfVFPbwVVagf/jbY95xd23e/jkefv+dMUzN1LuH11q70yvuuJG5anFZQliKFDpTXQd8oI4N7PN0rS89NimfFFe12zKjOcfbyYZo2S7mscGgMSYDjw/2PntdXHL+wceYV9dDSvLeXhu4I39rDFOTn+u5VNPzloV/zO+McA1VQ2Uyd3BqX/ZqsrFbFwi81yEj3RU3Tz1zXLPt+cnzO/SnoHV+zaAOWzHqBbNwjUBVm5eSmJFdXRN9ZufT4AD6HU+/OXJ943+R2fYE7/qvLS8vDvaL/tQvfCeGqSnw3H8nUwLQz2kXRXil11aVgSwngZfeMPDEnqr/8dYXW+dOMJxuZOPx5qT3mZXWL4/dubvJyHgUa/quN/vsanu17aasrYkb9ZHnm1OSkvRqz6Jd0W2f+vv3q+ZbDGCB2fvPpqXV99eaaQ9bWJhZBn2lkVCf1mexTmuWRLS/mKPNT7BgObMYYRC8QyyMBpb1jcR5PTyDXo/8m2CYmqDIv91B3PKshug0ecvHArEwvb1VoIAi7uBC3EzbSQ/KJIUH8fxHnHz3RXj6nZwSr5V4b4Kw8tGs9ZFMHnVvaRGPx5dBX6tC2Zz10dXn3bVdWZ+6+0SnQ/bHVxsgvM7ewX5//OclI9DpwBGHhfpYb+MhhwOOqV9bcK3mRudo73NXuJ29w5E1GI1Zd9z+8KkRr9LpyIppGLaeeQiuGKI5v1k0N1zN7oqiHHF7UUtORXl2LS82SaTIT6xUVJamcgafJ+14ZDjZZNTYAOHr8dgoDAqm4Ym3awNNDBcs0juledWZujuVKTDqfklr0t1XcXefhOcXhhSNmKn5MBezmLdgEJf0/Y6fJppYPRxYIq3Bg5mUUQZdkVXCj06rpk+atvp2Iyn4ime7Dvo2nDc3sBIWXFx1MG2oTxbJQvPpd0yAUhDptHK6kcmqB/TEZd8Hq623amWRW61u0I/BBNtscyR9pTzCfuWZRrhmSC1OfrDK2HjxI6aIqgWvbGZNnL7ek56nq3Ree7guwt7UaObOj4RKv9+67bdJLnX6mdWH8+WgaI46t3rGpGmW97Tzo8PV5BeDLPf9Y5cOaAhPiUkpSjke6h/RLfrAaa8aqKi1NzJfr8AGi1ZssDt63MHe4fhRm7Wrlo6i5r2Od2MmsHtqChQgirjo+sjN7blHUqKPf7a4Ojg5gFlX/Qn+poj1kW4Wui9gNOVW3IsFFLowtAC5TaeMEukmW35YZ7Kjt9c2hNA7OfSfHI9Z1OTdp+5DzBLKKHBoyQ6m0DzmhcZtD/BUR+9n23Tx7McAUlcKbeFAzSw0zoV0oTYUwg+E0L2eGneFlM2xCOFlly4aU9iS3N0aJ4x+ImxmY71zpGG2xgiN23t7BxuPOqKGPmdMbS8hagYvpIxj+0D4GBkf93m5WR9Pu8NQH6Zmk//diJCjTul9SqmoWVRblPj2TkJMfGlUorC3sIwvaBRKpS1NvW0e5zwzSmoaBC3Cjq52YXMjn5cX7XrsZi1TfgUl9dCW4uro8uL9uyd38zPyu1TchKL2cp+vqXmUrbOZL27raliGzX00xxgMqkk7X1JurMsKhPfngdxxPDXtHV0i1RGLv6YmfU5PafzzBWxs2QE9RM2tedDzZgq1thTOG0y2wQvjIHUMtZcUKVLTZ/JIac6aQk11BjiNRx+o7mlrq19FLUxW51lTo52JN6I8N5FaUg8yoqYN95OapN5AX1nc6wWItYZeHTZczZr0xDSFrCieL+BxixLTBb3C9Dt+3Jr6Dl6FvLM7y+P6FY+okJPHz912c7nzNiw4OCw6Mjgk8IO/9313j8dubi4ud+/duZFHFI339Q1PTYxJKs5vV6vVwlZSy8PymN8bhFZNdft6jEeNGTt2zNipk9d6aw/SGFRT4W9jSE1cbDUf4V3ZjJoWfLqm/Iyakuht+thw8aZZunhxM/QSNa05pBasxDNcqyzQiYLx1M2Sg2wDT5KVqGlK6r2yzISaegsq1lOUIWEzdqyx0aZYWk199zbSp16fTC3VqLmDVjNEo6Yk1taAVNPN00m5/lzNrhznJRkOS52LmWqdHxMTnxju/Tq2BxQtpGxe1yd1DU3aMJp8Uswan2ZfzStss1j0EZ1Nm01IrTG5WtEuVSoEuRncgoC8vMxy6BJ18COiKgcdLQaDZfMYm7WOWSo5AgNqSm9NotaQ0iN9hvFujZoLamh/5+tqyq9R1OJCch/OTKCGqAm+89DcnaOWRMjP6y8/Phcdph8NodXkEzVLiZqkbDoh3e2fOqVcWk3SCciuGw2ouYE0vfLXc4mactVjCq3KINkc9NAX1IT+BtJJdldWkxZX1ZnV2l9XUZWY0qSN030mIzTqplSZYIkRtYiwU8NTa4eHwUKI0yEqsizvXVtOvk09oTc3PfF5dGZR+rsWcl9UnFQ+KPNHrO4karIZNSWXMWKtuvn6hsWioUUT3GZQRklEzd5nxnj8jqfHZxHb/0bNEJa2bLoixD7w+OwkjPCSIWr2HCUJ+K5amWuGSY1gVu9fNURzh6jZeB4j9uqbr66YrfEbqaYKQmYiNN1q3RhCxTi2H15ipLf70YWJ5OJXfkFNwr2UxyviEjXF6ZL+uowMkTAvMq+IKTuehtjcZJmt1WaLyTpoVTgnJGqPibFdTmRBexobz3kq7+LyxMKL+rPfwEe/4pb0mNyyJkhMbgJlV1gqqB7RlzME6ef37suj1QRoDXNct2D+mqNvq4e62OFOO07S699BnXV1jcUy+5CU03sfV4LS6/iOK61MTc+7vt0xe2ifnmNnd5HpCRWF59fNX+oQmnJj+9VO6A+33X+PcRjynPfuu0aPx746vNfei3ndif8Ru7NELxX/jO0p+rVkKsGHE2vmL1h78j05o+qBzZFo4u7KP5y0uS5Ugarq5oaFS+3eNDzbdrpIDvKSy1bzlx4KT3XddZ3pNEaqCSDKjS8s6xGXC1TdVXnpAnVXWkQqExY+nHtTBm9m6x6tgdw1657ftI2tDnDxLnB3uPeOQu9AXZ35MQdg59wnoMh76+JSn5XZTPhnN3DvckAto1fR/e3xuZogSvAXQ32SUtnOy04gVVWW5Mss9r43xcbJdfd43fWnH5yfsq42fqouIv4DMvSVJ+pvTeAnhE1B56Hj6LKHoKp78aAugs/jgETcr1b2NQhJUzNyiJ50T38jaK7pC2oyaC2FDlF9TnYNCUT605PpkaH7uggZLz6btHCKAWbblIKspyDIPzIiRyIPo7Cj3x33KXhlbMGCmS9AcTuw7NzJBCnI8mt6QV3h8b5DzR1RNjsruVxuaSn5+MPwG/56aS2j59fUbCqCpvbWwtw8WoTC4AiS+x5R09CD9OBWpNuwLSVNTGMWE/300AvYp590GI8nbT5oYOoDFVW5PjcDWkD0JrpUTKKL3NxmxfMc7f37O+MraqqFlfIWfllhV5mA9Az1VbnBLfCQ+EHj122bfZR0bNTuclBLuHbbg4paVH0hpMqPnjVPF+lPM0OL33WX5uXkZntndEF/IGkkZF3cmIg8z8KBaOp3hYxfUDI4SPM55HU5iUmcRhXIG3MSknKZhc6f0Fte2PSLBqW+hq+qWd4tbqmtFTfVkcLJFcoKgwVPzebOmWM6d47JNJNpP10oFguFL5dTRheLeiVR04xJovHkycbGxhOXulaVP/HKyfaL5RW/lEql0MPNbgB1ac7wwfe820eO5n6Ber+kU/IdunNtKWrX0LBL5Hbi0I2BecOsnRTSwaZPlZVkg82eOvy5p6qzGBuRSPTb8RU1uwWN7ZLuJl5tjUDYDuVNoCiK3UP/2x29Oes2zdPHOkcjXzu38N885kD0i3A/Flq6BLOQyca91qPMXnYlvnn9/q3Lc05fm1eBXN0D4QFN/UWVw4c9Pphj7DdsGkmD5zNYq7TvT/wWVOyhdA5pnvhh0HCbeJh4URPTzEiPULo7qujXe58Yhc1b1fIRd1MY4JH5XW8I+IqarfVdMmVHuygqsaytH4qrZMQBujaZtcU7IdwvISrS3cIh7jJmmf5kMt0IOcR5zSoHP+LD7klqLNuw7UOdpLakuLgyPTQ4PiK3o78wv5z4q1nxw4eIAudj7C8DedDVhxyx34nttqfjSTFOf7JKB087ffkR7Yr2xV3Zs3XPNfoFYcpqdyd/deblrfYfZYFnHvJrvI9st72UxQw1dKc/PWZL8qXRjjyt5sEhagaMw5ftJow6QmqYPM/FFOtYnHyUUOM2G+EpZ26kkULie3HXdhvHIDq2kBXfuuFHzuU9uxyoTj6/ZX8yCP1P2W7dez1aNNQT/jq+omY1/ZBpe0dfVn1FWSc08+hHeALnI5NNjzI5GUEutmaHqzsSo5y2bbWxCZGK/S33LjqQsP/6veOLLUfZ5oA4JSEnjZPw6k19dp28twQiPeNC1w08kKuFVk3p7tGIjU0Wzx2DqFONXc5LDRDWn2u6PUjdd3ccHr/CerkBXhQJigRTrG+Kp83dwenZQaHRyGSZOQnAHEnhSrSipixas9wEsbbnfaZm4kY8tqbKnsL+UpA8XTEaUeNmb7wXs4hEx6PmzvYTn0OjzFetnq1DGUXKQPwW4Y0kQIpcgsdPHzXNfH2r5yw8af2OtdPGuv6yV6R/pmZvNx1PV3GJmm3tyhqeuIvbIqulWyLVBxJQ/bT7xFOHGZh9hO7N1SqmAnX7kj59waOQknMkkp8TSkoSaRrUzZmF+Q/v10HxvtPPXt29djGzf1i9GlDzgCFeSdtK0sEz6SEkJ8ReT1NX7WLp2SlACS3T8MYUSDanWBaMB9Flg3XXt5Jq6zORWkqPEyj7QKWAOnOke2aEmuouW2qiWzd8nIgWppD9Pgdq9GlGFzuELek6re5VgaK/9yBirxOBxBfhzYkAMSsonXV0TerfgvU2Vf+KpyY+L5tFiTwAQXUXcQnbVYocErMroZEZ3hQ9YuOTNU3J7pYU+2wdKEXpdmfoV5V0v8EXCvynI+pImMc4Zti7SgCq+pzEvLqjWx1dLly+c+1qoNv74dHQoJoG2JpuPtMMkIkXubwTiL2GtJuqunkY6+oTjMKU+XtazakP6Pus7rKhDPZ3kNv+kcTO9GB/5q5pBsR300Xs4yPUVLqZYF3TBYtMxyF8ghSI9gPU6GP0mIZiF8LL6HC5+az5GBY2MMAsC8FQNSeFM+2n5MVcCuuOXXj7F77I5HM1ocDtvaRLQM5vE/WWV5dVdgPwS5kBoH7nuRtdHz15aDuafa5CJe/P3TnR/AhHIX5LWRjRz7thPKuQKYBcXl9vVlP8hasujx5e3BuamNXQ/37EcPFQNekRg1Si5msi1nHEtqInlcWWWH9XU2N1dU1DfYtMkWROGd+j89Fq6u8jSvSEEzWjQHESU2s+CkG1iU1p1TykfbxFwZmKjbacPHni1EFjTJ0dqWYbKAJ18dwH9XK4Pw4NV3NiyMBoSmdBwC49NJvEzL8AX1ATStavvZ4ugV4BqekCfpOkRlpfQJdBgtj19KtDEWLfSIh4GXzR5mQ8vI2pCWLSENY9qn2atbigobEFKjyuHLj1NBLUct6DhZr//PcJgaTs0WruN8BbGDX1mbIJ1/TRmMfpJY2QsA6jZd75Zem37hWDIslsUM3tlL7dgJqRILaj2KujK8P26mK6bNbtp9hrEjQOZ+UKNnZkuo8+70mURQh07qdGHWXU3InQ0jYQv8DY7BEv/cyUwbK5KeGTmuouR8szqdwa18nop29XU9XitvRKv1rc3trIb5PIFNCeFphUVdXb8FwIFVdn0oOZbGeX5dh8zyYr68XUzCueFCOmZaiqz5/T05GlKqxqjquTpHmmhovzbnju37DG9qVW50GELtMZFdQPPUeNqJ10wc800jOj/12Ywn8Oi0KTzqhBnbVnLIvCbKOjOaBIXYJmuzM1vXsvmmRP1/TIWXhNLGmU7o5nU2j2pZsz9J3I8eRNCP3EzFkKPXSo3fTwI4Fq31hqeZf4BJ5whu5QFQf09elBVWn4HDZGuo73rXUtm0D6QR/vIO1rghWaTtd0dZf/1jHELaRmXB4RFn8NX1KTeEOvnA5Ymgd3pxzfef3hlVcX42TczQ4VubMrhPcuqXwtMMV27uJedJqhp6dn4N7R50PquMGu9oTrAb27XzVFmKUppJyAmPtXna85N1fYj1u180pkx0iPXK1SMn2YikCzr9L0acRTkUj6NdlVfRKJZq5oIDvBwNZgkrpHQre8Ku0KtD5JH1MgicVPa9JIZrJDkjQpA79K/1gP2VIzD0JpLQ75LVDTZLTb/x5fVBOkWR88HewfOpketLTad+zcpSM3EjxOvAxz8nx02q14hkvCQyuXt7EF1R3d4i5+Sarf7cPrU8NmRUfecMty8op8dirv4NlHK/z2rt2x/Mjbt6etr7v6/1EP6v1gfFlN0vLdf//YYc/eGZc2rLptue1N6puS4IqWJ9dq8zyTi2t9ToU/9c8sTogJCYqMj+RG3q6+cydVAWHP4usD695cjHaL+njcxGO91cFZG5ZtvXzvfLa2HPzt8TU1oZ8ve30pgTNnW5pKmlldH1HqeD/hSZC49ME1N+eXuWJ54u2rgeEfkisS+UH3owHC9tl3ZpVWvjt+8XWR6Gx0THAdP2Ln8ndR+x6J4kbMCP2N8VU1SYuiEBd4FqulefyKOm5kXtSuVU+mbNu22ulpYAN0c26/aO4796BSeHd7dPLl8srIDx+PL1q/wcx5z6k3CflNrfyqAmlnxruI1r5f6Kr9LfAzahLntSQhPz5F1FUandopTUt8tvDKujUX3SdYzJu1f/ud52/Krz7y9Y3JenHtnKXJ4nlTTrmtWXZrmitHqJREJwhV7SWcjKghq4/+N+Bn1RRXVLbWZsdnFvKqy4pj3NzTHV7xoha52h44Z77ZbN7KqetXrt4wfdmsuetmHbHdeWH144qwbdkH7cNqq6oqOR+j0ht76iqHTin+/fGzahIHQdrFhFj9IpEc5FKVis+pyA/ze+nkuGX9uklHqsSeE9evsjq8/52nT250erVEKZIrOmr5UlIkVS38/3XPEv0bNb8MRbegIckvpoMeKuvO9gmrqyVa/4NvVPMffAX/qPlbQqvmP/it8B//+df43w5/BfzPf/1/IT2PelWcJ9gAAAAASUVORK5CYII="/>
          <p:cNvSpPr>
            <a:spLocks noChangeAspect="1" noChangeArrowheads="1"/>
          </p:cNvSpPr>
          <p:nvPr/>
        </p:nvSpPr>
        <p:spPr bwMode="auto">
          <a:xfrm>
            <a:off x="11334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27" name="AutoShape 27" descr="data:image/png;base64,%20iVBORw0KGgoAAAANSUhEUgAAAR0AAAAdCAYAAAHgGohZAAAAAXNSR0IArs4c6QAAAARnQU1BAACxjwv8YQUAAAAJcEhZcwAADsMAAA7DAcdvqGQAACE4SURBVHhe7Z0HnF9FtcdJsiWFAJGQQEIn5BmCT6UoVYwgFgQFOypgfSqIIEp7YFcQy1NsIFVpkoCIgqg0UZAqLUUINRIIKaQnu+nv+z07M9z/7n/TgaD7+3xmz5kzZ+bOvf+5c2fOnJldb+nSpdevtwpA/22JLVi2bFmjlLT3hGBNQGHLpBS2/5IlS84kXKAMvCsUEpBfp3Dx4sWfS6IA+b5PODlFC5DtJjUP/ALyny4PXUB8D8KbU3r3pDNPGhlQ+jqCX6kAndjS0rKNPPK5UqGeaF8hdBaRp2+Kmv/oxObKzEtR064mLEnRgqT3uDSJnseiRYsOJvE6wiIVBBddklj5hwlfhe2fsqx9cIGbE7taoHK9E90rBGsCfoIveudgI+M8mT0iASgk/gDh50mk/qeIx+/NjTwOvxXsltDfm65cTJo0qQ+yDytD72qpgJ9sfqhtybK/s2DBgtem5DZYQGKt0NOExSlq/LjEBtRFNo1wKmFikm2Zy0jpEwnVMi5LrBV6kvgz0LHQLyRxfaCwGeE0lJ+wYAFf2g9prYSraGfvSFnWPtK1yt2FcBVAff+Q2Lpo/1Z2hptvvrmBy28pv6r1QL0hsWsNpQ6ZkQp+kTmJlR+R6BJCC+GYyAR4MJeQ1IRsC3UyiG+X2CjXBwTb1CZpk6FzaqITK7K+sPGAKHuUlLY+HPnRFZ2LEn2OMFbetAxkpanCx3sEtdE9mfhnpMRtvoNStoKk87g0xxUcEgyAvz/Ra0m/NfGbwOcO4VopF7gW3v55Ifx90A9A/5V0DiT4QseHQzn8YC8IorciHl886NmJ3k3YgfTXGBfEbyXckKKWM5v4q+WhGxNeIU+eDeH/Be0HLT8g/AlS8o0iRKcFPSfR/5Oi827Co4m/KtGfJnqjeVWeTuSbhN25SHcTX0xw3WbC3oQzqMvtSbzugErdJKWCGxDKF3ttgPKuSewKge4vEhsg/tnEvnSgEvm1KE0W2ke6ItDa4h2FNIUggXiPRNveYQAbg8nOkHUh23L9r8jzZXqLdFVA/pV+A9Dtltga0GceFQwVucmKAd/dV8goD8myZfMzX6UC3V2p/Nuhs41XdHYmdEf+0SzjYh+S0kr/osy8hCnKsk57mkHUQe1X0bfzPjGnSyn3C5BGyr0ty9DbijCZuh0EHZ/lVYr8z4TpVVmmlPW36sO5k8iXoY6erEABX47cEQ4lHE7GBZEJmJ5pRoo/LU+Zn84y8j4gD70lyyjrzyntu9Isz5Rrv0oevZ8ZFyme891tPIO43cLClPZsoj9ONF5v1P4ipYzb2nK1QRn1/biU6D3w0cH7qzQ1NDR8HX7G7NmzG1XultDc3OxQclT37t3HE72QTLuaCdlc0+WFvEDuw9xbnjxz2lIDZymDtrRFnweX2zexAeLHUM4mXHu0cbKdj2zDlDazR48e+5N+FuXb+u62XEE8WvCqIGWt+2oFeIoxNuDGj7cShCZkz3LhHZRD70g0PnkCfmEOKT6O8CP5lPcb/sLQDxG2J/yT+G+h06Cnq8f1viyl+e+H/C5CKR/ZAeg9jOwA4/CXwI+JRABfJkLU1+tEy4D+OtFzE43WwLVOSvGvJfrNRB+k7O8k/k2J5vicTp8aic2QV0Nfz6+yE/yOVGQo/AahkED6UinyDh0h+tMg46GjCffyq99FfDQ/Voe56ToJntx1PNn3c49bJNGLCq67DcEWVgZ+6wz4RQNU7ntJZIU3TrL4tK8NUNwrLbMeksoqw7z8sJ9J0bWCMWPG5GlPTGsyeBaHKaQx2Z2MDQ0A7xv2HwHu9VDvOUVL4xnpHx7MmcpQqmk80HOMZyxcuHBvSM/Ex0dMGKeMGHQL+KmEh1O0BsjvVF8e0pNrLDQu4J8IJYDe15M4QJpWsegujdN4whCA/GB0i5VDzJ8/f6uK3ntJnh8JbdjZNIH8T0lm+b9KbGk8pD+FvJhm6oH0V6d8AfLk74Tfq2ISFKRpwQsZadekLAHimyV5Czq3Q+2y83My/XjCk/IC/u2VNGeD1Xt0+Dor8abH84A2U3ZLElvXf6YyerRJlu2HbEHio04Oa1M0gOzv+aLVcebZED/sYiMK0W4VY8oME5ANI+0K6GRl8NpJz4xcDApmzZoVDVA+MlWAnvkfSXwvlRj6Vefn1xA6jIyEujSE4yt8BysS4m7U5wnKiCmtevDFAE3aDcTDhgfVyvGnSACorq8+KI3HCDplBhipCWQ/jvA++ZQcIHoP8hjwmEY9T5RHtn/WpUyN3uPkBeJtTQM90LtMJiUFkDlYqg6sziTE959y/J1+FwkA/hlC9UUeS3AIHC89qD7vGwkz5E2grodHAkCujfseeeTHmB4JIAYpxMPw0jZw7KbV9tgkX0p8A+hsgr1DL4P6yB9mjPNe6ABk28EfRNBa9X3CrX379v0d9DzS4wEK4tnYeiK62ysjvae0sbHRHyLKJ2q5GytXH1won0HesGRVQT4tdE/Lk9fhvvc0y3hCzIoTYpAm0HOYHdY0wbU6DAKReQ/FTmsekaKLYB0Q1oA8DyPPs+7tGOydhqw7Mnu56K25ri+WVu78XCcRfLbRIOAXSduhOrBsX9eaQSfl1JuNr59o9Xl7b4NC2oaVMrnGkg4XsYAAvA8zzAeggeimxDX7P0h8F8KBhOhySfONPAX6KJWI4Tm6XyS+K2EP+E8oE6Q7nJ9AOR/2LaAbfIeB1rwnsh+gfz86nyP+GuJ+On5IiJuA9iFsSr68tHBwotZhn0RthA2UMYgyvkB8APHapYY6oNwPQI6l7MvJexz5ssWh9JjcRzPyGch84BcT3o9+NtX6jE5ENocwmc/4ztCTkR3K/UUjgXfpRMukZmjnrfEmU1x/+DfC3kid1f0ksmqDX+ugLtO4xvdh74f/PHQX4g5bYgq1AkTduIcdW1tb/yskXejC6iAPPLsRNoEdRngVYTjx7WmZfvc3h0bPhGwuwbHCBGSOKeSf5e3R3DSV8Bzy56CzoeXT8EKDOrkq1o9r+qnrz1u8CZ+JTeEdfDpIdHFpa+hg6ho9CnV3bXwieRx8PkoYQ5qGkoeg3kMXVgQe4vWEL6ZogC55JLJY3FlXQf0+QT1jhW5tgjIvpOwyYKyCQf1/k/ZpwqGEtbp883IBL1nbOAomowyseHiO6O9O0bUCyivTxSqQvy+prBKo40/Mn6JrDZT7EHXqYFpAPsXrQR8hPfO/TMn/EUj3/AP5aCzEHeSFzbwzoNNhqr0q4BOwIZ+GAso7IyUVvxrq0On6Yp3r1/2koLfc9cTVAQ/rMarsp7A7n8HtuRcH4X2hHwuFNQR1Xu6shvTqDHGtYXWeFc+h7aUis2/9Z6QhADyo0uMgXp/4UtMFfGQk/Vbj8gL5haHwvI+F/hQipt9VIOtnAjoxkyOvU/oCjVDKSd+C8FgSB4iHcwt5vmZcHqKjzPXGM0h37UO9KwiLST8lJVnGY6YJ+CFJHEBXQ17pceD1PzFPmdXVA/n+HgUkoO9SQs4bviiC6EbKmKEM03Apn0EZYZtBf/skeqN/kJ+HzPVe8d5ElYddDfYI44zvviIVpJ1Pni+lqHX4h7oCXlNBAfFwtIP+lXwzCd9JSaYVu18VWRAmeJSyI40Gpmg4UO0lf5MfOXJkWByJf5cf963yygUyB88iPEWJf9lIJLYDFXO1L5w30dMfxjIHpni++W7Tp0/XOFlsOqRdbII8+UvDEaRpoQ4Ho1w3oC3qEBn0r0x6exiH2mvE/cPHmjPsRvD621UbzrfVAZ32CpT906QTEw7ivzGS+EWEWJcWlPdDQthr1IE/L8mzFV/LbSxFw9vgXSdvZHz1WmXgHoKGvTAgku5i47DE57XzuGdo9v7azzhoWrhw4etlSAvLNXWLl1Ye2ZHyyLKzbSw/gOjtZZC12bdC3GayPklGGRm10eiFFZZeaCwViyTP3pSmOQvz0yN/DuFO0yjjKUJ4iFVB+meTbjaLu0RbMwtL6TumaAFvVPHkIE9Nw6mCvNlBQm+wg2RSUsA4cpetPyQPSq9Iudpfqg3nChVS1PTsSh1QJkUebnyCPNmS/kb4E2RSkmm+iD/nB9SWIopRD34maTdAs/t0MTTCx1JHigaMU45u1+GGmMTqRk8HYihCfKARqEsQ/4DWGBpTms4jxRlEwOY1vey7oF70vHmMw+e6+2nyJPyM71heAhjuH+JlwQ9+F8Jg5ei2Qnz4BxDm81ZoUNJg6JhmcyoZPgQZ6Gg4+yn5riJ9QhI7ZoiGl5Hkm/uHaP4ELmN8cX6k1AFlfoawWD2ukR0w6lliC1ANhw/0vY+6QCfcijLQ1VquG4EGtQLk4SQiuJ8Yf1k+8tCjbjaU9YnbSE9paGgISzoowwB4f6BXEvIzKC71KwOKaG9Zruklx40bZ7nDqYMmjALTeCk1YdSApPblFeSZVHZa0yLseCd6FPhYt6JV2132roaUfhbkw8RdQ/pFz549HUTq4xW9SVNTU3ziMtC7j2ADKH6tRF301CodSxs5UM71NDw/U06NNyLumlSNT3kG1xtB8s+4+fAUQhSfLNBpg0goyyOdgeKukGarKY1iDsFPQIwvKuiXaAH1WkB+G7ON7zTq55YF89uwwhJP3CWe6n0PQVxmuGsTw4cP93701e3wvBsbG8OneGVRU0Fu6FtSCg/fN2jYSfihX0daSzUoB2eiox/LCIKuXNRhmetKrnTXvKnE9yN9R8L+SRQgfj6hD6G1Wj7xJYQDyfc4NMzeyOvaTtAJN1Qaal7orHEo6gyUG58XHmTVtaRmBsM1w4GSB1s8wxNyr+D17BkOaoutt15LS8t2UvKGZxVwo8MInuNHuVZ4Vc2ePTt+KMZjrvtV73tFjX1N4CfwIq5T73mvrNG2rRfyocybNy8+C4K3Igan3GAMjnnLz0vxz/s9JX41IRwehWkiRc0fg2J02n+mlE2lnAN4WLFmBW/Y3DSo3u9vIBxC8C11phQuGdAdCLvJJ/QmfpwMdDuu+Ql5ynwX8SEEF2nFXvDvlEnVCBhHHp8KqKvW+t8cRYiZGfGnQjEBecwQU/0/m0LYpUyHxOwHmWXsit5caDhwZpieUBomercroP6HUfcRxEdD362OcsoYmlStwwrHOCB+VOJ5jJMt5XmMYy8TbzfXcnfPCK79AahuKq751YxxiDcbB2WMQ74/Q7Y18Y45c+bEjCYDmYuPl6SojeEw4g+RaQKhOIMJ5KMIZRAMP5BwB6HGQYy4M4Tic5lCNBCCn6HfETQD6JtSFirhb0AOWToGvfWhEwgukZimz+VfE/8Twnx0XX125qQF2K0ZfQm/VSfDOCFmFQL+IoL+nWfxw70dWtwZMiivB/Jz0XO6/iDhx8jKoJq4P+A/CTPQi20XVVifeuXybHXV0E90HHxs+UPXz/1VvNBlBRvZ1sja38dVfkLnzp27qTw6ueHogfxb4nnB2Nmi6cUWRl2uJPiy3kJwucl8Ou2WOqLfSNxysollBEEXjth/04UurDI6HTUvD7Zggr3U5rS+LfhGbkZ8M6gjc/11tJG8gu+m1uIOBsD2QL/m+0o5yx0cJn2/yw7eHWi6yOqYyh7LT4QbNScyLtFfZwp6qzQ76cKKEQ3HLongaN7VcWdQr+S32wbq6nj5jPFjTIK4Ou5U2uB3cjKDPtdupiJ/DjqDvGUjyQsNruc3W2clP40b0/26Om7jtSFrNnCVf2vvhXhswob3O+4g3q2VDr79DI8hn172xl8envYvIRxbPMiD0slIk7Sm+KeI63LwgjoXrSug4fRngDmY3snZoS/PTsh2o5EN62pAnSNG2In3Idqj7MNDCx/hKniDtYbqPip1T/G+8DX+yesCqKeeeydBdVJfrgEQ2OM67f8e9xIbqF4MULffc80w3fPiHtHQ0LDOrrK7I2TYsGHjeD7O3Jxt7g2fjbd1wf3tiu7x3OOehDIJEcjdjafTvMsaF1JW2LO68O8F2oATWC0a+xBG08azU0OtDTA1kNvIUJan2iHvHlnuLpKXGDtRfxfYHfY4RKsG3akdtw8kHAj/Lug7kb/YflllhQKslL3yJUb+vZ2T1JiTquC5H0In6jbgu3yuNLY/EnZvaWnREWDwggULXFHRXKTR/gz0XX5crldJF16esC3QBs7hHfNkotp+hh89GhFE888AFN2H4MR2fzKUl4NCHOGMRaYt0iH1W+DLSId0Rxhvgx5KVLuneyCnoXMj9ELSwnREXudxrrN6goGT9lPRcVJdQBmuDXvOk5V9gPSas6NI1xtaJw47Er+Uv0anup+9U5DX88lGcV33UnjdA8ibPZBcAnRHlCcp2PFqUJiOrqbGC9CLkw7agzJdodOG7NKmIwLNZovhHTFeDr2OUFbHeDG/RlmxhRz+aL4CcUhABvnd9eVITScRqa5kFNHNXVE6UFxM/tggJNDRTu7IaRt0jiFtEsP+3ZgrvhuZJlVt1neSdv5y7sGO13vfD7opuo56PTPpZmS3kU/7tecMvJkQR31UQf4zkH9JHr0b4d9BWK1FFMryw6Bvg/XZkmtrQnY19BrC9YQwspCmcUh7+87I3ODlfpcOq5Ckd1u8ePE+PA+PBHFfz58Iecednf7B6LhwpIe678O/KOc30KvRK+0q6fqbvJnwiF9vqMeAHYW+i2/joC6Cab93+/+IRYsWfau5udmTg1yM8gPn++XCj/uILqP8+6AB5NoAPGZuN+p7dlNTk2buPYn7Tmn3mEe+q6ZMmXLpwIEDs3OSS+ju3XF06TL/7YRfUO4TpldBsusSjjw+SFQflJ7oahNxZ96l0PK7ouMildf2fvXsP4GgA5UeXP425reN+25eyvVioZH6aLr2WRxAmtexrAsg6vmBWawggPIfINq3Y08q9Dm+TN5ogLjGkskpTeecWFsg6jkPeXunixpuoXStQrv/BYTWJNfhJY7i44GeGsoA/lPKMtDxzJp7U7L5PJfK+XIB8XcSYj+w107iFQJ1l6kD5CseYFBt/d+IBEDa7dTrY8gOhP85NJ83p4Wx+kxi07mAn0K6J/t9m7xO79y8FftwofMJZfSIXjgVCXTLNlXXGtB7UDlU3Es4i+iJ5PkufBwrKOCrBwLEeV5QF2ni/C/odOtDuITwhDIB71pC+fKgN5hwR1tqpI8nuKHsl9D4HeDDBwTyMKRm471A/h508+/xUHURdFVAObpPjkvXco/05Tyfo+FPINj5BRIfxjl4X/wAuqdEQe2Azr6EfA+/hjRMnTq1L+XH3nBkHinm7+VuhE8S/qpcwLvdNqzZ8H3Qi5Nm4CcRYq82MtdjPILDDjtfLzwcSXN/uceWGf5OcK2u+CtZ3syZM+Nd4kPhRr3IB41FUahrWTcRfg/vTk7zLCb8LaXr//1H4v5m5XcGtvVssPXAmfLOoWtndiTB7cmuicU7SvwRyLbmEcS/pZx0vRLdKKnOFILtym3dU5UJ+HzeiefLnUWIBWeBrseanUu4iOh+1U7HaZWLgy5YenFlU3kQ4aRF1EWzLC8PCv7SJBPRs1WBbBsu5q5Cde4k6KnXH2oDFu7BLidD0HBi/zJ5xhA8102+dCxENWDaQVqeP2hNh1QPqLqyXg4fIH/16CLLi90TAr2285cqQDYAnWdSuouaxU6ByFFJ3eUS9MKvW3BfsR9eUFbdTkcg6j5t2rS6Uy7K8/d5qi3nMlfZYwUbma4oAfiLxo8fX3PSBuLuXDNW5UnX8p+9BHS8i4YDP8NGHxkqIKk3OtGY0anb6ZAe7r0CvmYrtyCfi8GetVcvxO/X2to6lLzxUiHzZa7n67QbIQ5eQHc8vG2pJ3wcG0VcF+BwD8pA3I/0+02HPka6I3b933XHNc88QgdzArI4L0DAx3mBsH6cYs+/gK+72QO5rr3PqsM17bg7OMyRfm4qYwnPPft/b4d+dGTwd+lGHcoJyDYh5Gf0KIOCcLrMQOwu6PgwQfWHz52lu6UDtLcjQ7kC0gej7wqQ+XwfY2s+NDwnBHLLiE4sg7h9QryjwOdZ6pvfY4FOje9+e5tOA8OkydB90X0C2p8h5E1kcjlLo2y5KDK/qjaYfJyyUy2/mp5Z5LlBOexOOXkqsAOV0ZPRw5l+qIByPVghKoXuJlzfgx8cJjpcj32DUF1IwiUZ/b2IhwcosrPRj0MjO4ObC9DzfACH6p6kcgTD7HIcIXGH8rEfDz3vyQ6q3AP1le6PTvi4QbVLlK8BcW0YqCzVu/QIqCeS6I2h12sceJewUst5ltW/f3+d9hzx6b7k6Sf6xvsye9hIHp1JMqqNYfzQoUNrrmWZkA7TT8o4mueXz1QeyXC+bIzIQMepWad2HEH51XZUb9XG5+WpYR4K4v6IX5HnCgN8bHBhCnIodckvp2lxwEYVyJwG/1EeXV3Ij0DWSjiKek6D6k7ksyreJPAno+vU0Cna/8C7Ru5RBLmDdZq1a/qd829ue/PU1jAfQJ1O+QKX50Dc9+EnbbHOQZ1c0atx1UrIvpGdYUq/fv3qHUkXdaDMifxeNQs+1Mm0XK48txEG3TjxmWTbhWcYtm/fb6K8eI94Pk5VnWbWgLwu69a0A2Rea5Xtu6WxUIDeqLFli8Kd2+1F3LVx5/r+0G7KKA+Pns+G7AuQfdzcxKFd4TCCNxmBm/gI1EMWr4PeQicWJ1gCjxL2zD/zHw7fA96zJBxpeYMXI/fE3TvgfXD2us4zP05cf8FHKXu52wrReT8/zGj09DvUfrMLfPuVIu0v+b7146+5B+IGOw/9DD0m3mcRjiGUr/+hLmd2ktq/7HT8cjqcdL9E6RApo8NL1B7o60oVu6Aoz47ZF9Wpyr00jt+Qdi3l5JfaqduaOp5qE8uYmejqIE5IFtTbzqDGME+dtUH1I2xMsJOL3XJVkKe4sVFGXccY5N576Tz5eMQ2Csq8j7T/Tbw2kxitMoKwc8mH+pze2NgYB+jBh6tagiP2D5LP3zj/5ocTPAbWKYL2OHft1RvN1nz51zWMHRv7pWzbcfgN9+Kgol771mbkSMf2fR3PbU3b1fLBRQK8JBq7YudaBmJtPDFcg3r0U/xvBnjntW7Q8uTn2H4J1fZS7B0rA/T9ojj6WMhL9ZFcls64ScVh2vvUIfj19z8i5FNifXCdAr0fqSfgPaq7M+93h+fZduFQt8MUox7Q1REo6kJ+773eCUxxJK8g3R85gH7d6RU6xT4BX5y9MxBrtMxTVX+LaPTwsaFMwHd4oQXX1IHY9Or06uTI1IYO0yKB3O29+TeuO71Sh7RipwBHpKS6QLe67TR8aKEfTyKfZ2w3aQ90PC0q38dSnp0vSwCRjtQx1Sf/LPidoHnLrUcrFwdw0l5LCHsbOtowV2p/tGWQL6ZXUP2hi6N4FcjL9Apa9r1XgVx/ZNM7m155HmBNp4bM6VVM84H3VLNXnrSB5I/fAXqb02xkhmyH8j3q0E47A7plesWzjnNtq0hlZzvjak2vvIHywwh6eFectHY/Db8DPeJb21LiB3AVwOGaHv8ee+YX4zL4Dj8Euj3sSEiLuWIGeS4nzZWhRspyg6CrCzcwGop/CiL4mo1C51bSnL9fANXYegvykUmlBl7DxoaexlWNh6dR9l6Euqtb6LWi7z04TerOtT3Bqpyll4GsG/fgdCcfd+sDjh+dfK6O1HwJ0Xd3aRwqLFCpfl1LY6Je1SFr9d/H1PwWgjJd2cidp6tvK3TXXR6ok/P0B+ShHyHEmYYZxF1pPBK9GFF0BtJ9dnv6uySRCwie+diZ60U5Ja4COwxHw5Z3cL1GDo4lLf8ToVG0gbwtyTyupGh0nsAzdQ/bzdDdibsv7tOklWkfcleMPBFcfkd0riTUtE2BbADluIf/ZbmsP2TIEG6vu3v+juUe5kC9D8/47HCaHem+o37Ua/yq1gDVDrPWPscL9xAXtDd6bP78+XXPjybZziB6YAHvzpowJAt4jXOe01R2usJqYa+eWvscDckt5TUvJ/I3tGm0gXjNEe0CcWxpykCnZr9fFVzTbdmrBMpzj74GYXfbVP8XEMXVnPTqF9SvdHQ28G4Pi5UtAe8qxhhC/or+gZBHUX4Zo8cn+hrk1f9oE0ZhqP9MIf7hgSDuP2TxyxXGOnjPcXAFIEDclSjdHsrzQRYnq7cH+eJ/BVgGoXwYEDlCOIn0WMFoD+TeU9wDvHaRWFjoDJZNcGdS+f9c9WA6wVWU16WsAdqI55zGsYyCa/rMy7Mi7s6oMhJuD9LiENgM4lW7Wg1aW1vdyhcHsmRQfmnDgnT/14LuG/FiEr8yEgB83eMSkXt2xMykEx1peyB3VTLASCfKRzaE6+cRkiO69iMdR9fTU7ptpmakQ3xTnl+MSilHg3Dp3OFdrfPYh9hBn1G9X9JsGy5+RCcLr60s4O8SBVVAuiOdvMDiiDFvrjZNW2q1z/B3c9fb6Dw815hqZ6BPSs1Glgx09MOJHosyHNnMqKdLmhUetGDBAr/EC3v27KmBr1O3eHSsg7o+wEX0zPUMnivUyUDHs9+tZ937aAfv+TnKq/FdIb/+DJtRbzsi79Xn0qlNBp3e3O/WTU1NjkI0ME6iTP1cAqRrfJ5PGTX+Lcj7E6zrLNJ8TqXOPO8tiPulbaBRzmxubnZvRnhYk+bq1hDinjG6Mve50kh1srHO5x46HG1FGpfs3EGwPdDfsKWlZYNevXrZOVr/mZS7IiNqwGcA8ePmPfo7dTjUuB64jltAG6mn3uYrZZ9Avyf1HEh7daqlE6QLKuuyE+wagWfriMZjzmzfnu75gmww47k6wvdQa/sP+4EJNT3pugYqquHYRuD5KTru2aFVg2kuD9sZNdMb+490lHmjyn15jDsNUT96/vQgbJSwUabHSJjUKdCTaAR3GC9vg47lW3inmTqlGeQNNnZfLmX+sI6YIh1+IQ18CQ188dy5cxf37dvXr4/l+lJK/20bexe6sMqdDi+HL7grXb14OTwhoRcv+/q87A6tDNol/FoGJThXdiTlqMHDh3zx7RDsDHzrEXWLlxrqy2aIl49QXmbSfYF96SOga9ypTY5LlZWXPek4zJf6tVTHTsIOo/piO6WKUURnQN/6FjsL+nZWxn2GdmKOmvTw9CtrJ+dzyvdqepxZQ7rUL4zPL86vyTLzIo8OlOD1SudKekxL0YEtz8rn4jPSU9UvldMQl3lj562UINVR0OH+LFcPGZW18Ju19OnTJ55jKqsLXXhRYAv+cRrGaizUT6IvjdCXwUYeLzxxabzkBBu3y8fu+XcO6FaH3LgNLvXqX5C/+AsnTZq0ZNCgQTZsv+JrdTrwnw5+Bzu9Hk8++WRD7969GwYMGOCIMHdednZOT6Lj57fqz/PX/aB8EIg7JbQTzIbpJmR2eOa3w7aj9vechFyflnuhpxNWeorVhS48j/XW+39FtBvlhsW4aQAAAABJRU5ErkJggg=="/>
          <p:cNvSpPr>
            <a:spLocks noChangeAspect="1" noChangeArrowheads="1"/>
          </p:cNvSpPr>
          <p:nvPr/>
        </p:nvSpPr>
        <p:spPr bwMode="auto">
          <a:xfrm>
            <a:off x="1066800" y="1066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28" name="AutoShape 26" descr="data:image/png;base64,%20iVBORw0KGgoAAAANSUhEUgAAAU0AAABlCAMAAAGJoXGPAAAAAXNSR0IArs4c6QAAAARnQU1BAACxjwv8YQUAAALEUExURQAAAOt2Wut1Wep1Wep2Wet1Wut1Wep1Wh0dHR4eHh8fHyAgICEhISIiIiMjIyQkJCUlJSYmJicnJygoKCkpKSoqKisrKywsLC0tLS4uLi8vLzAwMDExMTIyMjMzMzQ0NDU1NTY2Njc3Nzg4ODk5OTo6Ojs7Ozw8PD09PT4+Pj8/P0BAQEFBQUJCQkNDQ0REREVFRUZGRkdHR0hISElJSUpKSktLS0xMTE1NTU5OTk9PT1BQUFFRUVJSUlNTU1RUVFVVVVZWVldXV1hYWFlZWVpaWltbW1xcXF1dXV5eXl9fX2BgYGFhYWJiYmNjY2RkZGVlZWZmZmdnZ2hoaGlpaWpqamtra2xsbG1tbW5ubm9vb3BwcHFxcXJycnNzc3R0dHV1dXZ2dnd3d3h4eHl5eXp6ent7e3x8fH19fX5+fn9/f4CAgIGBgYKCgoODg4SEhIWFhYaGhoeHh4iIiImJiYqKiouLi4yMjI2NjY6Ojo+Pj5CQkJGRkZKSkpOTk5SUlJWVlZaWlpeXl5iYmJmZmZqampubm5ycnJ2dnZ6enp+fn6CgoKGhoaKioqOjo6SkpKWlpaampqenp6ioqKmpqaqqqqurq6ysrK2tra6urq+vr7CwsLGxsbKysrOzs7S0tLW1tba2tre3t7i4uLm5ubq6uru7u7y8vL29vb6+vr+/v8DAwMHBwcLCwsPDw8TExMXFxcbGxsfHx8jIyMnJycrKysvLy8zMzM3Nzc7Ozs/Pz9DQ0NHR0dLS0tPT09TU1NXV1dbW1tfX19jY2NnZ2dra2tvb29zc3N3d3d7e3t/f3+Dg4OHh4eLi4uPj4+Tk5OXl5ebm5ufn5+jo6Onp6erq6ut2Wuvr6+zs7O3t7e7u7u/v7/Dw8PHx8fLy8vPz8/T09PX19fb29vf39/j4+Pn5+fr6+vv7+/z8/P39/f7+/v///wq87+kAAAAIdFJOUwB0gIvv8/f7P0rzywAAAAlwSFlzAAAOwwAADsMBx2+oZAAAMCJJREFUeF7tfYdfE1u77rnn3HvOWpMACthRFMtWBBW7WLGiIjasiA0Ve0dRsKGoWAAVAenSey+hhxJ6IJR8oSYBQtr7T9w1k4CAur+9dW93Ofv5/Uhm1qx588wzq7zvWmuG//gV+Bf8UpCsXvR3H/3xup/+/Bpoq1U+AAqyHfVck/YVkKyCWCFkrll7QAmhIGeBGigQ1vRCjzhLxauqna+uBD7JmEtndcuSzJkYGYB6/UgKS/cJUOaYiiDbOb3gbmE69V4jbbOFzvpB6jsua9qF7RAbTqd9FTTXRhjFAhmrpjUNQKhNJ7gLrbDEUHPBNOisIsW5MJDEQgQPALMXL6QoCuusmXIQlM2NBSJJTL5gIKtEIJajBi+sKMghWTdOQ3NHu1GTEIViaV3GSqLlugNZIdEqL73KO025tIxJ+hrorORaXy5bfLqlkkn5KjRZfxG0JeEXQXvKv8e/BrIupT86mc2vgGR1jc+A69IzGafhWYg29YsgWZ+El4NsnuMbgLyroBJnQ09PHhRKZWb9KhHJkQvl5dWVZQI6q2/F7ZqdY6MxTm9sIIc8yN8zgECYR1HWdodAaeNBGZH7Z0lzbWqC+1vWR0gdigZv95dAZ21tiqKObNZBdUX0Dw6invwdyQZw1uwyWbkNYHW4gcJqhRuANCa/XZ1UFAR1FTDlrB5ab7iZ0h/M6iqqCriSinrqktaQrABPpiSSIwb94PmTHqLwxmDElG06q8zRlhPe8e7xbWL0Z0BnhcSsrFWrb4cMY/o5mKy/DP/6FSXrF2Ok0dfbtBvfA8Zo+TWQwROAuen+Bk/mZmzoJZIkXzbWZvn1YIzuhBp/hQxgkR222GrK6iUVPK/0WQcp5zweaRcIyLeS2fD1gjZNonAdkwDmmq+h0Fz+1fjWAK8MgH2HXF86WKVD78n3wZ1J9HEWYDVFvikoUWDA7ZGBZGceBAGrx/qgEhdj0G+c6Z2RWEe165JMFFT07NQYra6C3qZKMHKYvQQmKHDOaBDEtCpUtFEKnEfrMMatDDH5DHpHdqYCpcuSWtJGimC8whCwHjmkr6IQ4WA4e+BGtbSXgUzX394W+nonjDsHGSCPotNB+uvRO2C0viMT1HqXgo+euXOkHD+ujI6vTVPTBzCpcwCkWtBtK9kiEEDFQdISTpPCaECaA/Shbuabgcboi9oOLmlufZrOKO5KruIzAD6XPRgTWGoNJrBGNdrePuk+uV4jYIWwyolRTGHG6PgXSLI5JhTScROdn4GW6YXcJbebn2w/daj1reRm1MojL/c2LtXc7m+B1ihAkUziOHfrCygIOjZzvrihXa5J/iYMGh2ERqPvwr+0vcBfACOv/vvxuaLfj5E2F9lqN74DjM1Q7Q6BJe090UgLIu3gt4GxaceB4iriuqwrXXXd0D1uBUl/6sXP1OT49aBtci6KIJvU8TuQBsdI/0ZcuVi/V4yb+U2gbT7rq/EVvyROXQd71sbpyGYUSVeG3Saf5Twe44hU83ha74nFtNR0op4mYYrmayhom0ooaoemPACb4FUHVpiWtAPZTk4kzMVzJP2V5eT7VqREkE2aoBLiaohZakUpF/hKATSo6wy7iwGyiRuZBW0yiRQ4bYzNhlOygMycNoCKLce97h61gUp4/PJjdQv5SVO1b1phOoBbIuTmnnO0kGoaf+i2UlCAfVCd79jSsXSfwFnAX+nMDY5tlmPGZqVXfntBSaNk7BIqMTAUY3wTKjPbFcQUsWnt7kHcS7dEhU75bsda2h75i918qpmC0VNXrAVD0h6O8nDnuMuWOnPDYxe7j2ZsgkRVWRnTC7gBgX2WTmC2eXJJG7RWkNMnqwCPIiXiWrQKT928r4rWk9jM01kkYMEjdgcmzeg4uKJvkOHaN5ePj0bs0Z+osQmVkkJVNTTiZNsdiC12W1ZbQxwoIsa3QWMToBjeAOrDoOxDtsazwl8FQzld+nu1Xc2vwYDN3tJeoUqXYoFLHBuzloX65QOvhKR3MF3TSCwmf119oBynMHtINke6MVqb7YLuxjTkY7np7mJqdsT6/LfpknYuSZ9Poio5UYyBXA2k4yF9AH2j0GQ43A6kypGuWw1y1ZAohbFJyPTz6wElUNDQhi5gp8rSdw1nCsjh+bIxvghQfoCzUxd+J9aLWdfNHcPYtMSw8WOumSJtYScC7Gvddo2xR4OxSZxQaaMApsnGwOUiFjYHXn6Ey0nieBObBmBA7u18hyPFFHTZ9SyNWLSYtrmewn4HBIpl1ZMcBIhOsP7kaWmu3RoUYp5SidDdUE8KlahK21yTr9B9p5lsNKmElrqAx5ETu/b0LHadqA84hfT+Cv19AsWiNL1RjbTN+WZjGXs0NDZbrE5duHcgFXaBVwu19VRKReTG5081Gb4B2nsUsXoV7+HDwFAPSUCVwNE78pLbWbpqfhu0NqG8Kcl/5iXfMK9w51Wr3md30C7+t2LAZn9aSbzfG9t5L6bfOiR5nZnIeIzfiAGbWpAWmQ7hvw8jbP4m+H0ckf/3r78C/vs//vXbC/rb41/kvv8MT/mBxWLt5h+LITy7NF/DIDi/hPTuw6CWaDd+KAZ5qlwKaAL9IpmmbvZeWnDJ623LOP3CtNCzZs/amURQySQbjB0LgzR7PxADPJuP7Xge2gyljW+y4ul05630J9Rdua8J6rYfoj8V90PSvf18z3xPqPNtGOB5f0cccTqlRW/kPLIBwLkEcOhWg+TQXKno6SYA9wA6NS7XpTjsBpe4lb8UX2o4FcN8BsUvChkHeJY8lvfXNGaICvor+UxAGmjucMagtv7wwvpqA/tjZvdJkiSPU5Mr4lzYd7qXzuHKYmHMYrnS2zTUiEVhioW1RYRB/Gx6+PS8Jidtg6B7+THNhgaGc7UbP4sBnnWyttDi9uRY99KPHcFMj5m8C6d7sOavRA/KsSUdmGTL5PJsF6+Q64IY2oukYcoijs1ZpIOOaPbdqERQ78YsTFXBoTG7kUUU9V5zhJpHPGaEWegASKi1gM1ATlEgNdgAYybqstA5gKPEzAnIpLZgioqCq6gQ/KhIcERsjIhwAzxfv+TWg7ikMis4tqSuu5pbWpnykdclbGluEYp6yvPUclm10uWRT0xgPeRV9Qy0AaYsNWxh2draYI1WNE9Qeqwdi3aDI1VN3AaKHpshoHlC0eG5Ori5l7KGYipk2xq29yOsoPVUmhiDjY6N7U4qMJ/yBNnkpeBMcSGYigV4RoxZfuJZze3I7gd1kyg5nYQRYIzWlMxAC6HbOhrkOoi1bzGaXR/KV0GyoC2zuJYe56RB8wzA10CpHbugeYrH2ihTMc2zZgRPJza331LDE6xH4fq3BqNfkPtuSnhOhdfYFVQtkEu5g8xoqfo+CuyzwLE91F4oxUN4ApTlChV54pRWfjopYDPfHcOPHVeHFZwMyiikzoGwgz8DwlOS6tQpspBi5cB9r2aErY3PZIakAERc4nVCeqqKXEkzl7jD4hLtmE45IQ1NcVVQIleVksvs4RLvpLKc1CFeNairqsjRmrgsFfSS4ExdWQvQFl8KJcRaZgo01Q3lSaI5AQgSBVCXATAOUasR2sC/PW7CDZWh9xOT082LwTvjlkKRRWq9moR5DGQ/BqQZHMKTNKKqlvwcUmGSQBc5hpsjWxAfbYMejO3HTdo7T8339VHxfEm0X0NHeD8Ww3m2dVW3N0OTOHXmpElj9MZciblt7P6ideq4aVMnTfpJ8djfnZvJA/BtI6IyMMWfhtl3OWg3vowK6qBmg43syectdDsOZuj70fESQQtapNn4GobxrILO7rwa4IJsyv7kwFc+R3IWImyltA49Nts3Ymtvbnbjm5pk6M1qfKs9YT6WSfX2mbBQgnA0QtQL8EQsHA5JOAjp91CXJrNQMlSuoVjs8EGe16h3mAt3MaKc9BDGil2kFXNRS9BmiEb+GDXMoqglXwh0P/Ek95JHfBEOiOpJRMua+2wrPg29JO7qxrsyjwThZnK4Ka0k68mtk5fj6RCPgOZpQKJNAxMSK64BWDb2ve8zHJJM3SBuDXUAeo2Wkvbfe4kOe4BnKhWh3oSVcGC0AJRoGUkJX6PPEtA8Y6h3AB7Y+ItTMUP0/PCuAYSK+trOOlLhBZTRGHSlJs1kW7IYY4SmkA6wqI1bffLSnWrwS9WcQXj2Sw1IK8PwtAA4jknxlkASdY/muQ96CE8bg16wYEE5RXsI7QZWrS2l+tsYngrC8xHOB3us5Ul6k8p6CEJfiKOG3nfOTW54QmJCecxd39LqiHw2uuFFusLpYowmfMi80HGyXJoWENm9bYl9qfYE4BWrVMWkEeGWEVc1ypsPKq5nggTEeSTwVubTu5WkSXpZKy0kV+5JWiJBAd3lCvJlDcVyUBeR5qj+ZWFfvlxZXEPO6iRnlT2P/dKk6VCeyrxrq1bs2rz3zId7bVciwj5c9LvnX1gY5Mx9eyacExR+asst71U/rbN9ri37PxTD6hEoubWnZJ0Sd46HS2j1rU7Zg3JP4dNQyIoNCoq/591Z15e1vjTl24fEvwPDeQJkiMKyc4uL7z55sGfHnHm7HW3Pnls/ZcnezC1nfFozatPSOHSH8wdgJE96CIce3QGlQpx+/eZDBd/qlQ+3T65WMW7j98fh34jPeP5JQXj+tzZC/nPjf7SjDX96aPn+yfE7jC79DviH5m+Jn6dZr0eiqD8DfpZmt9FhQ63z9gdjkGaP5msYFC0TSofMqjOQ/jEd+wDNy8zgxgjcNNul3RqAfGdYfBm9TuzHYoAm5zk9EK8WdfdrBn0y/dbOuN6zQ3eO6urKi48HHFZF98fRkyreaxaN/EhoacqDrXKIc1qv6MhgfN9L816WZh4znR8yc4JNVMarZdvpRBB5Po9/WXFtFbPzQ6Gl6ftojw8J1nOLQjPpwaveBR/p1L7dQWaM9xZvQi++gvgH/sULKrf/Ad6xhiY/xqAe4kTKvBdSHr1YS2oqhbZggAP3SIya0gowr46k9gckBD6/E3/6S7Xtd4aGps/znAJoCmsM6utIpsfgFYdKoRil9PRRrdIC/XRo2ERPiCs+Ztyvvp/t+6VB8S9D+QUfVT1sYFc5fAD0a9DQrLUhd7yKExMHIcwKBpXP6loDhHdQZ1lrSeDWcXS/jE6WZBRlh90kKtOo5tGo0A4mkYJbzuwPvQb18tkSwqSMyVmtTXQZm6bdonGN3MZfAA3Nfp9KqGwpSu6uamrLZy7PYqbzrsv9Uizqdt7iaLyETqrJqi7Jak4/tSGX3gPMjMOyB8dhj7Lp4Ve2u3aXhtpuEykgzWzNiK028a15kXaLxlX0K2hCRVN/mY8ksZZfKufRg2UQ97piyRIrw6cGmxdZ1oW8Iinl9CpBWdrjqDB6rI1IK/ZBQT3dIM3P6aD3ZWLp9EltYkV/aSZpLNSVnYIsmbCJnpHu7vFDAWIJNOZyyEV1CeRt5b3QWSkHcWnfVdRamkNfqpjDIT1JY50sn8Rc6goBaXZq1CAvy2IqrJZmdkFVsiyF/zAmtCs/mpZT4m48TjATbaNMW8wNDxKGndXQLXp7MsEtqvkZfQaBPyLtAQ+x2Fhb96cb9YGQTbHxIejXW6eH+xZP1EzaBKNwgNOIjXEj3EacGMobTqBEOEbJrqIpCGEllNFmamAjaxwLWUIvtQHU5ka9VRRmIxvCR0NT3Fq4KUvomdl9NLY2illTovBZdXTf1Sdv3C/Z2S99QJI4kLk34EXq61ZZ1IA7wtC0MJHKpltpEmiaECcGO1wtH89O64TFRppolKEpqFR04N3gijht+odh3ujDMNMCruBbsifUQ5g1TSGdbQXWrPC+9VgowzagXmjcpwqQqDaNIkY1NBtPlnOgv6WoMuwDt7C7tKqQV1gcK2prbW4Wtna3Zajl8kJl6Vn/j6E5feo40A6wMzSleObuXeOmahIYmiV2phTOlo+frwL1UJpqlceasWgxoZmnmDNPiTyxVO8qXEGtUEo5N1Pzdu+cMFttrd8BN6m6AZpQbG/Gpkg3rqFZxWs8HZXfXpiXGFAGnPanY+bvM0HU3YiIkPDQSxTGCOsJoD0tMrK0mRSuIKYsDtBc4unx9IMmgaZZSK3McadpLlAOpwkrWE8aJtE0OXBs7KsJ3fgtjiA0+YTmrSZqg6fHs0Cw1hfBNapehncALDKWpeL1GYfRIE2I6qngABT2NUWS0g1v0MSH+3WoXHXKFhXEIWR6CGG35PRO6M5oUwcrmUkvAuamL9FtULVp5ztpmidxH1h/iWYXtRWKWRqaXDz+iGLaLCzR0nSG2bhR1dTL0LxO1QMeD1nIWEGUl6/Gn2j25Ui6Qd4gTcnPbQLwQlTtW0xlygsmbelPQAt5HA/sXVZSlpdQIYcG0GoH3lQQaT4N0Vh8U5MwwaAXGjCFFlCp/TqzCE0zQw3N95icsxfr6+nPgps4C2AM9oGl2ByYiYVi1nngjUJjqRuwDgvBiVUD1zBCc8b1lWCW3mKKNGpamtCbxVG2yrkcRRjxg59sfT1r24sFIa7vjsLHBNxU0wwLXxal3k+FCp7AHwb8uO5SRsXMeE0LRZcdUimb4quB26vm0Ym1lZrWX8zkzEiFhjpoKyXqNJKPNi4pPMJSOci49AqajHjSgvLLFSAsIf1UdpJCSE5ujuMBl9gYoAm8OEUaNMSoGnwB3HaoqY0w1g3vW2c1+cUUKDKDYw/BNbYyATIaG6BQc8aPxCBNtQI4Xdw0ueKDBJ7oIWM9pF/xZImhUWPE2sgQvaYD7oqX6Rx4J4Vo8NF2kKo+7bzD7wzyU4M0CcpELSkSSE2Ae2iDKHcii3Qm8j4IxcsOYvtxr7ozHara6kEVAgMrWRTaJVm/Nwabdw24fD5fAHVx8vsIcd5jVqk67g5AKJp+CK3R98vK+cBTvKiEsrgb2vw/EENoqsuk3K5WKBdmPdbRRVhnNE+tXrGnN5RiIxZGz9riihKlJa1tnLpi7TMAMuHPPuEwDLfXa1YNq0SMr5JtavAcnMYtYNIA0paPXBoxAkNo9vMkAlE9cCH2ysTJ40cZGCc9WLJcGZc0abzxZCPj61HP3r8TxfRCYPN7TSsDfohUNy2iFv788wt7dDTNQSIaQ3/p6X9ouY+vxTBpAPcxM4X/dQyh2SqSirIEzeXQtQ8te5l6A92YGeh0b+b9S+Fob+o8r8bEkOBUjiyuQtGsnWkNxP70V38rqOERJjTV0N7JjOWCkDQ6RG16E4S0fgM0N81GpAntoU4C7EN05ejQLGpn0NoHqi8v1R5Cs7EbOpIKlKUd8IT9IcInZKtwlQ5CxSFZ11kX3i2O6UwpyPL36ZDGwXFtZ0nT3D/5OkUtByfSn85QC5ZR1GqJwsxyI/ulndFBiiJdnrshi1qtHKDZjhNWzALxeIQnhZBT7oVOZbHMusAXJ8DSdVbseHfMQl9aDzFAk2hQJYaOtOaW3gaoxtT72vW4EiS1fPV7PLFxI8at6ub26IgauJm++pE2TKBpHsAW5ftwKN+GHVkM84xqynRPK83RyhyJLbKuXkYVwuuXXc/w3QGaD3DbHVStTKa2l3esxfGitEvCIHyM0EyEFWhbnhTvgoCRAxg0Bmj2FUO9GLokzX3ySnpN5BnPsexaKEglHR2VbpQ9zpV0L6qsooDMfWeunaE7GwINTQWkIy84wW6CNmzrHzB1GZgb9YDaxqADwumH0oqPmKDjWpqqZdNFKegptFPHAHbhNuLdXfoJLdDQnEB805/Y9sS5+RyDNz1a2dpFiifpKon3zpsJHa5s0nltfqjwcTVDY9eSIsNX8i7cuX7/3KvCBM0pGpq9kIpeMzT5eJGD/bEHKvOpvYSmfjuhGQnr8YVI1gDNTjamKGTxieYRfCjD0EJDcyKpmd2uYzC9lHokBml2rirqVrdz65sgTw3q7bqTWezcwv1GCc2BxAsgd43I0i595ej8BETHNWcMoekFJ4kLodZfrIZulcLceJBmlIh1Cjj4OOzWoWPBe1RKa6cdJejQ0mwnfmWLzhCaJMyarnm0ajg+VaHgJd2iboFIxS9TQBv8hBD7w+W2l/XXvBFCB6FfBVwu3NtbUR9jka89IwC/J456L6Tg18RVw4vVr9noJ+ylmDuZ0Nw6uh3CyE0fjydTyIE4bNbkDESvJudSB7upIwA7UDvMwFPZrPnwDsfD8glSYkl/Br7AGB+OTzQV1zPepabGZZQ+f9pkJ3u8HLHbSTxIfXyH0A3fnpDCtK78GD//lK0rXw8E312FncAvVIGkkC5kzxNJBBXqVatSV5SSTr+uWAFded3Q4xfVX94I6lBSTGWFTHhdUqbMJ21afZEC5BF+Uj4P2gskUEU8IXXnRy8SqH2OTzQh2mp71VY7xzMZHq/Hhh12uon57dGv3oP71KvyDa2XgySJ9k6HznUtOKSJf38shtAUhDqarlnntNfdOyMqOODkm5cuAenFyT5XdyZGxZbwzj10mrdh7+5VDpF/xAq/ITT72+69fjXb3SP+atqjhudHCwpev+/qEr36AC7gcjM89kLKmr2bzV6+HlhE80MxhCZpcgT7OPyq6uKAFwExcfHBzccuNF7JuyH7+MiP4+2W2qpsdy6J+WVjPr81htGEfu96aX6J9MLJ7ZOWXMpx6zxXlB72wmnrnZmLzhYIOGJFfq0244/GcJqtzdnxvLTyeNs1eTbrjKztzu05aLdy0QZz98tHqoWc4qBa+sGDPwLDaUJxdE1XWlFCrvTm8ZvXls2a7rPCYtkGj7C00FSvynxlUe4fUX1ojKCpnVJXg0JR6+9nVQZeN26Ed/aSlpLESqDUBkE/HiNpDoGKuH+kEdbs/MH4GZp/Jvx1aP4loJ38/9Pj//xfLeF/8L347//8i5TNvwhoNbW1/h98H/5R87fEd6kpq8zltv8hvvyfFN+hZm9RjYvpyoqk3+CdDH8XfIea3b67d+7etPU4/XzMP2DwuZrc8GTt1r9F0yH2/LR/Fx2J4ks6xSKVNCvvD1ua/MPwmZqqQLePtYPXrVSObBb7RJI8rrC0WyQGyYafFprNKAJ5m7SmtaW0vbvvC8o23UW71u4JrI/xzfrfp2aPy6W7D55XaqYAOji5ZdnRscXaWSCC9qLraPOM6fN0lo5afd/a5ozbNcvtV7bhFfqzTQ2262xNYVYBDaA1LSTk1dndJ5a9EZdancz8+4s5Qs1eXlTBnjO8MC96tBfK0hs6s/wTmhIbtUKo6pwX2lR0KtRqpVRY6H9+9vko9wl2Hin8DplC0d9VfWSiHf9TWeYGPXYJzsr1srzbVbTH+tHAs4V/ZwxTU94cf37BgYeB3OLYAjWoakorA3zKO7LCBl6+0XvX5BS9rdK8UAtOuIQ/XqqdyqNVFD+bcmhgKEfVFPbwVVagf/jbY95xd23e/jkefv+dMUzN1LuH11q70yvuuJG5anFZQliKFDpTXQd8oI4N7PN0rS89NimfFFe12zKjOcfbyYZo2S7mscGgMSYDjw/2PntdXHL+wceYV9dDSvLeXhu4I39rDFOTn+u5VNPzloV/zO+McA1VQ2Uyd3BqX/ZqsrFbFwi81yEj3RU3Tz1zXLPt+cnzO/SnoHV+zaAOWzHqBbNwjUBVm5eSmJFdXRN9ZufT4AD6HU+/OXJ943+R2fYE7/qvLS8vDvaL/tQvfCeGqSnw3H8nUwLQz2kXRXil11aVgSwngZfeMPDEnqr/8dYXW+dOMJxuZOPx5qT3mZXWL4/dubvJyHgUa/quN/vsanu17aasrYkb9ZHnm1OSkvRqz6Jd0W2f+vv3q+ZbDGCB2fvPpqXV99eaaQ9bWJhZBn2lkVCf1mexTmuWRLS/mKPNT7BgObMYYRC8QyyMBpb1jcR5PTyDXo/8m2CYmqDIv91B3PKshug0ecvHArEwvb1VoIAi7uBC3EzbSQ/KJIUH8fxHnHz3RXj6nZwSr5V4b4Kw8tGs9ZFMHnVvaRGPx5dBX6tC2Zz10dXn3bVdWZ+6+0SnQ/bHVxsgvM7ewX5//OclI9DpwBGHhfpYb+MhhwOOqV9bcK3mRudo73NXuJ29w5E1GI1Zd9z+8KkRr9LpyIppGLaeeQiuGKI5v1k0N1zN7oqiHHF7UUtORXl2LS82SaTIT6xUVJamcgafJ+14ZDjZZNTYAOHr8dgoDAqm4Ym3awNNDBcs0juledWZujuVKTDqfklr0t1XcXefhOcXhhSNmKn5MBezmLdgEJf0/Y6fJppYPRxYIq3Bg5mUUQZdkVXCj06rpk+atvp2Iyn4ime7Dvo2nDc3sBIWXFx1MG2oTxbJQvPpd0yAUhDptHK6kcmqB/TEZd8Hq623amWRW61u0I/BBNtscyR9pTzCfuWZRrhmSC1OfrDK2HjxI6aIqgWvbGZNnL7ek56nq3Ree7guwt7UaObOj4RKv9+67bdJLnX6mdWH8+WgaI46t3rGpGmW97Tzo8PV5BeDLPf9Y5cOaAhPiUkpSjke6h/RLfrAaa8aqKi1NzJfr8AGi1ZssDt63MHe4fhRm7Wrlo6i5r2Od2MmsHtqChQgirjo+sjN7blHUqKPf7a4Ojg5gFlX/Qn+poj1kW4Wui9gNOVW3IsFFLowtAC5TaeMEukmW35YZ7Kjt9c2hNA7OfSfHI9Z1OTdp+5DzBLKKHBoyQ6m0DzmhcZtD/BUR+9n23Tx7McAUlcKbeFAzSw0zoV0oTYUwg+E0L2eGneFlM2xCOFlly4aU9iS3N0aJ4x+ImxmY71zpGG2xgiN23t7BxuPOqKGPmdMbS8hagYvpIxj+0D4GBkf93m5WR9Pu8NQH6Zmk//diJCjTul9SqmoWVRblPj2TkJMfGlUorC3sIwvaBRKpS1NvW0e5zwzSmoaBC3Cjq52YXMjn5cX7XrsZi1TfgUl9dCW4uro8uL9uyd38zPyu1TchKL2cp+vqXmUrbOZL27raliGzX00xxgMqkk7X1JurMsKhPfngdxxPDXtHV0i1RGLv6YmfU5PafzzBWxs2QE9RM2tedDzZgq1thTOG0y2wQvjIHUMtZcUKVLTZ/JIac6aQk11BjiNRx+o7mlrq19FLUxW51lTo52JN6I8N5FaUg8yoqYN95OapN5AX1nc6wWItYZeHTZczZr0xDSFrCieL+BxixLTBb3C9Dt+3Jr6Dl6FvLM7y+P6FY+okJPHz912c7nzNiw4OCw6Mjgk8IO/9313j8dubi4ud+/duZFHFI339Q1PTYxJKs5vV6vVwlZSy8PymN8bhFZNdft6jEeNGTt2zNipk9d6aw/SGFRT4W9jSE1cbDUf4V3ZjJoWfLqm/Iyakuht+thw8aZZunhxM/QSNa05pBasxDNcqyzQiYLx1M2Sg2wDT5KVqGlK6r2yzISaegsq1lOUIWEzdqyx0aZYWk199zbSp16fTC3VqLmDVjNEo6Yk1taAVNPN00m5/lzNrhznJRkOS52LmWqdHxMTnxju/Tq2BxQtpGxe1yd1DU3aMJp8Uswan2ZfzStss1j0EZ1Nm01IrTG5WtEuVSoEuRncgoC8vMxy6BJ18COiKgcdLQaDZfMYm7WOWSo5AgNqSm9NotaQ0iN9hvFujZoLamh/5+tqyq9R1OJCch/OTKCGqAm+89DcnaOWRMjP6y8/Phcdph8NodXkEzVLiZqkbDoh3e2fOqVcWk3SCciuGw2ouYE0vfLXc4mactVjCq3KINkc9NAX1IT+BtJJdldWkxZX1ZnV2l9XUZWY0qSN030mIzTqplSZYIkRtYiwU8NTa4eHwUKI0yEqsizvXVtOvk09oTc3PfF5dGZR+rsWcl9UnFQ+KPNHrO4karIZNSWXMWKtuvn6hsWioUUT3GZQRklEzd5nxnj8jqfHZxHb/0bNEJa2bLoixD7w+OwkjPCSIWr2HCUJ+K5amWuGSY1gVu9fNURzh6jZeB4j9uqbr66YrfEbqaYKQmYiNN1q3RhCxTi2H15ipLf70YWJ5OJXfkFNwr2UxyviEjXF6ZL+uowMkTAvMq+IKTuehtjcZJmt1WaLyTpoVTgnJGqPibFdTmRBexobz3kq7+LyxMKL+rPfwEe/4pb0mNyyJkhMbgJlV1gqqB7RlzME6ef37suj1QRoDXNct2D+mqNvq4e62OFOO07S699BnXV1jcUy+5CU03sfV4LS6/iOK61MTc+7vt0xe2ifnmNnd5HpCRWF59fNX+oQmnJj+9VO6A+33X+PcRjynPfuu0aPx746vNfei3ndif8Ru7NELxX/jO0p+rVkKsGHE2vmL1h78j05o+qBzZFo4u7KP5y0uS5Ugarq5oaFS+3eNDzbdrpIDvKSy1bzlx4KT3XddZ3pNEaqCSDKjS8s6xGXC1TdVXnpAnVXWkQqExY+nHtTBm9m6x6tgdw1657ftI2tDnDxLnB3uPeOQu9AXZ35MQdg59wnoMh76+JSn5XZTPhnN3DvckAto1fR/e3xuZogSvAXQ32SUtnOy04gVVWW5Mss9r43xcbJdfd43fWnH5yfsq42fqouIv4DMvSVJ+pvTeAnhE1B56Hj6LKHoKp78aAugs/jgETcr1b2NQhJUzNyiJ50T38jaK7pC2oyaC2FDlF9TnYNCUT605PpkaH7uggZLz6btHCKAWbblIKspyDIPzIiRyIPo7Cj3x33KXhlbMGCmS9AcTuw7NzJBCnI8mt6QV3h8b5DzR1RNjsruVxuaSn5+MPwG/56aS2j59fUbCqCpvbWwtw8WoTC4AiS+x5R09CD9OBWpNuwLSVNTGMWE/300AvYp590GI8nbT5oYOoDFVW5PjcDWkD0JrpUTKKL3NxmxfMc7f37O+MraqqFlfIWfllhV5mA9Az1VbnBLfCQ+EHj122bfZR0bNTuclBLuHbbg4paVH0hpMqPnjVPF+lPM0OL33WX5uXkZntndEF/IGkkZF3cmIg8z8KBaOp3hYxfUDI4SPM55HU5iUmcRhXIG3MSknKZhc6f0Fte2PSLBqW+hq+qWd4tbqmtFTfVkcLJFcoKgwVPzebOmWM6d47JNJNpP10oFguFL5dTRheLeiVR04xJovHkycbGxhOXulaVP/HKyfaL5RW/lEql0MPNbgB1ac7wwfe820eO5n6Ber+kU/IdunNtKWrX0LBL5Hbi0I2BecOsnRTSwaZPlZVkg82eOvy5p6qzGBuRSPTb8RU1uwWN7ZLuJl5tjUDYDuVNoCiK3UP/2x29Oes2zdPHOkcjXzu38N885kD0i3A/Flq6BLOQyca91qPMXnYlvnn9/q3Lc05fm1eBXN0D4QFN/UWVw4c9Pphj7DdsGkmD5zNYq7TvT/wWVOyhdA5pnvhh0HCbeJh4URPTzEiPULo7qujXe58Yhc1b1fIRd1MY4JH5XW8I+IqarfVdMmVHuygqsaytH4qrZMQBujaZtcU7IdwvISrS3cIh7jJmmf5kMt0IOcR5zSoHP+LD7klqLNuw7UOdpLakuLgyPTQ4PiK3o78wv5z4q1nxw4eIAudj7C8DedDVhxyx34nttqfjSTFOf7JKB087ffkR7Yr2xV3Zs3XPNfoFYcpqdyd/deblrfYfZYFnHvJrvI9st72UxQw1dKc/PWZL8qXRjjyt5sEhagaMw5ftJow6QmqYPM/FFOtYnHyUUOM2G+EpZ26kkULie3HXdhvHIDq2kBXfuuFHzuU9uxyoTj6/ZX8yCP1P2W7dez1aNNQT/jq+omY1/ZBpe0dfVn1FWSc08+hHeALnI5NNjzI5GUEutmaHqzsSo5y2bbWxCZGK/S33LjqQsP/6veOLLUfZ5oA4JSEnjZPw6k19dp28twQiPeNC1w08kKuFVk3p7tGIjU0Wzx2DqFONXc5LDRDWn2u6PUjdd3ccHr/CerkBXhQJigRTrG+Kp83dwenZQaHRyGSZOQnAHEnhSrSipixas9wEsbbnfaZm4kY8tqbKnsL+UpA8XTEaUeNmb7wXs4hEx6PmzvYTn0OjzFetnq1DGUXKQPwW4Y0kQIpcgsdPHzXNfH2r5yw8af2OtdPGuv6yV6R/pmZvNx1PV3GJmm3tyhqeuIvbIqulWyLVBxJQ/bT7xFOHGZh9hO7N1SqmAnX7kj59waOQknMkkp8TSkoSaRrUzZmF+Q/v10HxvtPPXt29djGzf1i9GlDzgCFeSdtK0sEz6SEkJ8ReT1NX7WLp2SlACS3T8MYUSDanWBaMB9Flg3XXt5Jq6zORWkqPEyj7QKWAOnOke2aEmuouW2qiWzd8nIgWppD9Pgdq9GlGFzuELek6re5VgaK/9yBirxOBxBfhzYkAMSsonXV0TerfgvU2Vf+KpyY+L5tFiTwAQXUXcQnbVYocErMroZEZ3hQ9YuOTNU3J7pYU+2wdKEXpdmfoV5V0v8EXCvynI+pImMc4Zti7SgCq+pzEvLqjWx1dLly+c+1qoNv74dHQoJoG2JpuPtMMkIkXubwTiL2GtJuqunkY6+oTjMKU+XtazakP6Pus7rKhDPZ3kNv+kcTO9GB/5q5pBsR300Xs4yPUVLqZYF3TBYtMxyF8ghSI9gPU6GP0mIZiF8LL6HC5+az5GBY2MMAsC8FQNSeFM+2n5MVcCuuOXXj7F77I5HM1ocDtvaRLQM5vE/WWV5dVdgPwS5kBoH7nuRtdHz15aDuafa5CJe/P3TnR/AhHIX5LWRjRz7thPKuQKYBcXl9vVlP8hasujx5e3BuamNXQ/37EcPFQNekRg1Si5msi1nHEtqInlcWWWH9XU2N1dU1DfYtMkWROGd+j89Fq6u8jSvSEEzWjQHESU2s+CkG1iU1p1TykfbxFwZmKjbacPHni1EFjTJ0dqWYbKAJ18dwH9XK4Pw4NV3NiyMBoSmdBwC49NJvEzL8AX1ATStavvZ4ugV4BqekCfpOkRlpfQJdBgtj19KtDEWLfSIh4GXzR5mQ8vI2pCWLSENY9qn2atbigobEFKjyuHLj1NBLUct6DhZr//PcJgaTs0WruN8BbGDX1mbIJ1/TRmMfpJY2QsA6jZd75Zem37hWDIslsUM3tlL7dgJqRILaj2KujK8P26mK6bNbtp9hrEjQOZ+UKNnZkuo8+70mURQh07qdGHWXU3InQ0jYQv8DY7BEv/cyUwbK5KeGTmuouR8szqdwa18nop29XU9XitvRKv1rc3trIb5PIFNCeFphUVdXb8FwIFVdn0oOZbGeX5dh8zyYr68XUzCueFCOmZaiqz5/T05GlKqxqjquTpHmmhovzbnju37DG9qVW50GELtMZFdQPPUeNqJ10wc800jOj/12Ywn8Oi0KTzqhBnbVnLIvCbKOjOaBIXYJmuzM1vXsvmmRP1/TIWXhNLGmU7o5nU2j2pZsz9J3I8eRNCP3EzFkKPXSo3fTwI4Fq31hqeZf4BJ5whu5QFQf09elBVWn4HDZGuo73rXUtm0D6QR/vIO1rghWaTtd0dZf/1jHELaRmXB4RFn8NX1KTeEOvnA5Ymgd3pxzfef3hlVcX42TczQ4VubMrhPcuqXwtMMV27uJedJqhp6dn4N7R50PquMGu9oTrAb27XzVFmKUppJyAmPtXna85N1fYj1u180pkx0iPXK1SMn2YikCzr9L0acRTkUj6NdlVfRKJZq5oIDvBwNZgkrpHQre8Ku0KtD5JH1MgicVPa9JIZrJDkjQpA79K/1gP2VIzD0JpLQ75LVDTZLTb/x5fVBOkWR88HewfOpketLTad+zcpSM3EjxOvAxz8nx02q14hkvCQyuXt7EF1R3d4i5+Sarf7cPrU8NmRUfecMty8op8dirv4NlHK/z2rt2x/Mjbt6etr7v6/1EP6v1gfFlN0vLdf//YYc/eGZc2rLptue1N6puS4IqWJ9dq8zyTi2t9ToU/9c8sTogJCYqMj+RG3q6+cydVAWHP4usD695cjHaL+njcxGO91cFZG5ZtvXzvfLa2HPzt8TU1oZ8ve30pgTNnW5pKmlldH1HqeD/hSZC49ME1N+eXuWJ54u2rgeEfkisS+UH3owHC9tl3ZpVWvjt+8XWR6Gx0THAdP2Ln8ndR+x6J4kbMCP2N8VU1SYuiEBd4FqulefyKOm5kXtSuVU+mbNu22ulpYAN0c26/aO4796BSeHd7dPLl8srIDx+PL1q/wcx5z6k3CflNrfyqAmlnxruI1r5f6Kr9LfAzahLntSQhPz5F1FUandopTUt8tvDKujUX3SdYzJu1f/ud52/Krz7y9Y3JenHtnKXJ4nlTTrmtWXZrmitHqJREJwhV7SWcjKghq4/+N+Bn1RRXVLbWZsdnFvKqy4pj3NzTHV7xoha52h44Z77ZbN7KqetXrt4wfdmsuetmHbHdeWH144qwbdkH7cNqq6oqOR+j0ht76iqHTin+/fGzahIHQdrFhFj9IpEc5FKVis+pyA/ze+nkuGX9uklHqsSeE9evsjq8/52nT250erVEKZIrOmr5UlIkVS38/3XPEv0bNb8MRbegIckvpoMeKuvO9gmrqyVa/4NvVPMffAX/qPlbQqvmP/it8B//+df43w5/BfzPf/1/IT2PelWcJ9gAAAAASUVORK5CYII="/>
          <p:cNvSpPr>
            <a:spLocks noChangeAspect="1" noChangeArrowheads="1"/>
          </p:cNvSpPr>
          <p:nvPr/>
        </p:nvSpPr>
        <p:spPr bwMode="auto">
          <a:xfrm>
            <a:off x="12858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29" name="AutoShape 30" descr="data:image/png;base64,%20iVBORw0KGgoAAAANSUhEUgAAAR0AAAAdCAYAAAHgGohZAAAAAXNSR0IArs4c6QAAAARnQU1BAACxjwv8YQUAAAAJcEhZcwAADsMAAA7DAcdvqGQAACE4SURBVHhe7Z0HnF9FtcdJsiWFAJGQQEIn5BmCT6UoVYwgFgQFOypgfSqIIEp7YFcQy1NsIFVpkoCIgqg0UZAqLUUINRIIKaQnu+nv+z07M9z/7n/TgaD7+3xmz5kzZ+bOvf+5c2fOnJldb+nSpdevtwpA/22JLVi2bFmjlLT3hGBNQGHLpBS2/5IlS84kXKAMvCsUEpBfp3Dx4sWfS6IA+b5PODlFC5DtJjUP/ALyny4PXUB8D8KbU3r3pDNPGhlQ+jqCX6kAndjS0rKNPPK5UqGeaF8hdBaRp2+Kmv/oxObKzEtR064mLEnRgqT3uDSJnseiRYsOJvE6wiIVBBddklj5hwlfhe2fsqx9cIGbE7taoHK9E90rBGsCfoIveudgI+M8mT0iASgk/gDh50mk/qeIx+/NjTwOvxXsltDfm65cTJo0qQ+yDytD72qpgJ9sfqhtybK/s2DBgtem5DZYQGKt0NOExSlq/LjEBtRFNo1wKmFikm2Zy0jpEwnVMi5LrBV6kvgz0LHQLyRxfaCwGeE0lJ+wYAFf2g9prYSraGfvSFnWPtK1yt2FcBVAff+Q2Lpo/1Z2hptvvrmBy28pv6r1QL0hsWsNpQ6ZkQp+kTmJlR+R6BJCC+GYyAR4MJeQ1IRsC3UyiG+X2CjXBwTb1CZpk6FzaqITK7K+sPGAKHuUlLY+HPnRFZ2LEn2OMFbetAxkpanCx3sEtdE9mfhnpMRtvoNStoKk87g0xxUcEgyAvz/Ra0m/NfGbwOcO4VopF7gW3v55Ifx90A9A/5V0DiT4QseHQzn8YC8IorciHl886NmJ3k3YgfTXGBfEbyXckKKWM5v4q+WhGxNeIU+eDeH/Be0HLT8g/AlS8o0iRKcFPSfR/5Oi827Co4m/KtGfJnqjeVWeTuSbhN25SHcTX0xw3WbC3oQzqMvtSbzugErdJKWCGxDKF3ttgPKuSewKge4vEhsg/tnEvnSgEvm1KE0W2ke6ItDa4h2FNIUggXiPRNveYQAbg8nOkHUh23L9r8jzZXqLdFVA/pV+A9Dtltga0GceFQwVucmKAd/dV8goD8myZfMzX6UC3V2p/Nuhs41XdHYmdEf+0SzjYh+S0kr/osy8hCnKsk57mkHUQe1X0bfzPjGnSyn3C5BGyr0ty9DbijCZuh0EHZ/lVYr8z4TpVVmmlPW36sO5k8iXoY6erEABX47cEQ4lHE7GBZEJmJ5pRoo/LU+Zn84y8j4gD70lyyjrzyntu9Isz5Rrv0oevZ8ZFyme891tPIO43cLClPZsoj9ONF5v1P4ipYzb2nK1QRn1/biU6D3w0cH7qzQ1NDR8HX7G7NmzG1XultDc3OxQclT37t3HE72QTLuaCdlc0+WFvEDuw9xbnjxz2lIDZymDtrRFnweX2zexAeLHUM4mXHu0cbKdj2zDlDazR48e+5N+FuXb+u62XEE8WvCqIGWt+2oFeIoxNuDGj7cShCZkz3LhHZRD70g0PnkCfmEOKT6O8CP5lPcb/sLQDxG2J/yT+G+h06Cnq8f1viyl+e+H/C5CKR/ZAeg9jOwA4/CXwI+JRABfJkLU1+tEy4D+OtFzE43WwLVOSvGvJfrNRB+k7O8k/k2J5vicTp8aic2QV0Nfz6+yE/yOVGQo/AahkED6UinyDh0h+tMg46GjCffyq99FfDQ/Voe56ToJntx1PNn3c49bJNGLCq67DcEWVgZ+6wz4RQNU7ntJZIU3TrL4tK8NUNwrLbMeksoqw7z8sJ9J0bWCMWPG5GlPTGsyeBaHKaQx2Z2MDQ0A7xv2HwHu9VDvOUVL4xnpHx7MmcpQqmk80HOMZyxcuHBvSM/Ex0dMGKeMGHQL+KmEh1O0BsjvVF8e0pNrLDQu4J8IJYDe15M4QJpWsegujdN4whCA/GB0i5VDzJ8/f6uK3ntJnh8JbdjZNIH8T0lm+b9KbGk8pD+FvJhm6oH0V6d8AfLk74Tfq2ISFKRpwQsZadekLAHimyV5Czq3Q+2y83My/XjCk/IC/u2VNGeD1Xt0+Dor8abH84A2U3ZLElvXf6YyerRJlu2HbEHio04Oa1M0gOzv+aLVcebZED/sYiMK0W4VY8oME5ANI+0K6GRl8NpJz4xcDApmzZoVDVA+MlWAnvkfSXwvlRj6Vefn1xA6jIyEujSE4yt8BysS4m7U5wnKiCmtevDFAE3aDcTDhgfVyvGnSACorq8+KI3HCDplBhipCWQ/jvA++ZQcIHoP8hjwmEY9T5RHtn/WpUyN3uPkBeJtTQM90LtMJiUFkDlYqg6sziTE959y/J1+FwkA/hlC9UUeS3AIHC89qD7vGwkz5E2grodHAkCujfseeeTHmB4JIAYpxMPw0jZw7KbV9tgkX0p8A+hsgr1DL4P6yB9mjPNe6ABk28EfRNBa9X3CrX379v0d9DzS4wEK4tnYeiK62ysjvae0sbHRHyLKJ2q5GytXH1won0HesGRVQT4tdE/Lk9fhvvc0y3hCzIoTYpAm0HOYHdY0wbU6DAKReQ/FTmsekaKLYB0Q1oA8DyPPs+7tGOydhqw7Mnu56K25ri+WVu78XCcRfLbRIOAXSduhOrBsX9eaQSfl1JuNr59o9Xl7b4NC2oaVMrnGkg4XsYAAvA8zzAeggeimxDX7P0h8F8KBhOhySfONPAX6KJWI4Tm6XyS+K2EP+E8oE6Q7nJ9AOR/2LaAbfIeB1rwnsh+gfz86nyP+GuJ+On5IiJuA9iFsSr68tHBwotZhn0RthA2UMYgyvkB8APHapYY6oNwPQI6l7MvJexz5ssWh9JjcRzPyGch84BcT3o9+NtX6jE5ENocwmc/4ztCTkR3K/UUjgXfpRMukZmjnrfEmU1x/+DfC3kid1f0ksmqDX+ugLtO4xvdh74f/PHQX4g5bYgq1AkTduIcdW1tb/yskXejC6iAPPLsRNoEdRngVYTjx7WmZfvc3h0bPhGwuwbHCBGSOKeSf5e3R3DSV8Bzy56CzoeXT8EKDOrkq1o9r+qnrz1u8CZ+JTeEdfDpIdHFpa+hg6ho9CnV3bXwieRx8PkoYQ5qGkoeg3kMXVgQe4vWEL6ZogC55JLJY3FlXQf0+QT1jhW5tgjIvpOwyYKyCQf1/k/ZpwqGEtbp883IBL1nbOAomowyseHiO6O9O0bUCyivTxSqQvy+prBKo40/Mn6JrDZT7EHXqYFpAPsXrQR8hPfO/TMn/EUj3/AP5aCzEHeSFzbwzoNNhqr0q4BOwIZ+GAso7IyUVvxrq0On6Yp3r1/2koLfc9cTVAQ/rMarsp7A7n8HtuRcH4X2hHwuFNQR1Xu6shvTqDHGtYXWeFc+h7aUis2/9Z6QhADyo0uMgXp/4UtMFfGQk/Vbj8gL5haHwvI+F/hQipt9VIOtnAjoxkyOvU/oCjVDKSd+C8FgSB4iHcwt5vmZcHqKjzPXGM0h37UO9KwiLST8lJVnGY6YJ+CFJHEBXQ17pceD1PzFPmdXVA/n+HgUkoO9SQs4bviiC6EbKmKEM03Apn0EZYZtBf/skeqN/kJ+HzPVe8d5ElYddDfYI44zvviIVpJ1Pni+lqHX4h7oCXlNBAfFwtIP+lXwzCd9JSaYVu18VWRAmeJSyI40Gpmg4UO0lf5MfOXJkWByJf5cf963yygUyB88iPEWJf9lIJLYDFXO1L5w30dMfxjIHpni++W7Tp0/XOFlsOqRdbII8+UvDEaRpoQ4Ho1w3oC3qEBn0r0x6exiH2mvE/cPHmjPsRvD621UbzrfVAZ32CpT906QTEw7ivzGS+EWEWJcWlPdDQthr1IE/L8mzFV/LbSxFw9vgXSdvZHz1WmXgHoKGvTAgku5i47DE57XzuGdo9v7azzhoWrhw4etlSAvLNXWLl1Ye2ZHyyLKzbSw/gOjtZZC12bdC3GayPklGGRm10eiFFZZeaCwViyTP3pSmOQvz0yN/DuFO0yjjKUJ4iFVB+meTbjaLu0RbMwtL6TumaAFvVPHkIE9Nw6mCvNlBQm+wg2RSUsA4cpetPyQPSq9Iudpfqg3nChVS1PTsSh1QJkUebnyCPNmS/kb4E2RSkmm+iD/nB9SWIopRD34maTdAs/t0MTTCx1JHigaMU45u1+GGmMTqRk8HYihCfKARqEsQ/4DWGBpTms4jxRlEwOY1vey7oF70vHmMw+e6+2nyJPyM71heAhjuH+JlwQ9+F8Jg5ei2Qnz4BxDm81ZoUNJg6JhmcyoZPgQZ6Gg4+yn5riJ9QhI7ZoiGl5Hkm/uHaP4ELmN8cX6k1AFlfoawWD2ukR0w6lliC1ANhw/0vY+6QCfcijLQ1VquG4EGtQLk4SQiuJ8Yf1k+8tCjbjaU9YnbSE9paGgISzoowwB4f6BXEvIzKC71KwOKaG9Zruklx40bZ7nDqYMmjALTeCk1YdSApPblFeSZVHZa0yLseCd6FPhYt6JV2132roaUfhbkw8RdQ/pFz549HUTq4xW9SVNTU3ziMtC7j2ADKH6tRF301CodSxs5UM71NDw/U06NNyLumlSNT3kG1xtB8s+4+fAUQhSfLNBpg0goyyOdgeKukGarKY1iDsFPQIwvKuiXaAH1WkB+G7ON7zTq55YF89uwwhJP3CWe6n0PQVxmuGsTw4cP93701e3wvBsbG8OneGVRU0Fu6FtSCg/fN2jYSfihX0daSzUoB2eiox/LCIKuXNRhmetKrnTXvKnE9yN9R8L+SRQgfj6hD6G1Wj7xJYQDyfc4NMzeyOvaTtAJN1Qaal7orHEo6gyUG58XHmTVtaRmBsM1w4GSB1s8wxNyr+D17BkOaoutt15LS8t2UvKGZxVwo8MInuNHuVZ4Vc2ePTt+KMZjrvtV73tFjX1N4CfwIq5T73mvrNG2rRfyocybNy8+C4K3Igan3GAMjnnLz0vxz/s9JX41IRwehWkiRc0fg2J02n+mlE2lnAN4WLFmBW/Y3DSo3u9vIBxC8C11phQuGdAdCLvJJ/QmfpwMdDuu+Ql5ynwX8SEEF2nFXvDvlEnVCBhHHp8KqKvW+t8cRYiZGfGnQjEBecwQU/0/m0LYpUyHxOwHmWXsit5caDhwZpieUBomercroP6HUfcRxEdD362OcsoYmlStwwrHOCB+VOJ5jJMt5XmMYy8TbzfXcnfPCK79AahuKq751YxxiDcbB2WMQ74/Q7Y18Y45c+bEjCYDmYuPl6SojeEw4g+RaQKhOIMJ5KMIZRAMP5BwB6HGQYy4M4Tic5lCNBCCn6HfETQD6JtSFirhb0AOWToGvfWhEwgukZimz+VfE/8Twnx0XX125qQF2K0ZfQm/VSfDOCFmFQL+IoL+nWfxw70dWtwZMiivB/Jz0XO6/iDhx8jKoJq4P+A/CTPQi20XVVifeuXybHXV0E90HHxs+UPXz/1VvNBlBRvZ1sja38dVfkLnzp27qTw6ueHogfxb4nnB2Nmi6cUWRl2uJPiy3kJwucl8Ou2WOqLfSNxysollBEEXjth/04UurDI6HTUvD7Zggr3U5rS+LfhGbkZ8M6gjc/11tJG8gu+m1uIOBsD2QL/m+0o5yx0cJn2/yw7eHWi6yOqYyh7LT4QbNScyLtFfZwp6qzQ76cKKEQ3HLongaN7VcWdQr+S32wbq6nj5jPFjTIK4Ou5U2uB3cjKDPtdupiJ/DjqDvGUjyQsNruc3W2clP40b0/26Om7jtSFrNnCVf2vvhXhswob3O+4g3q2VDr79DI8hn172xl8envYvIRxbPMiD0slIk7Sm+KeI63LwgjoXrSug4fRngDmY3snZoS/PTsh2o5EN62pAnSNG2In3Idqj7MNDCx/hKniDtYbqPip1T/G+8DX+yesCqKeeeydBdVJfrgEQ2OM67f8e9xIbqF4MULffc80w3fPiHtHQ0LDOrrK7I2TYsGHjeD7O3Jxt7g2fjbd1wf3tiu7x3OOehDIJEcjdjafTvMsaF1JW2LO68O8F2oATWC0a+xBG08azU0OtDTA1kNvIUJan2iHvHlnuLpKXGDtRfxfYHfY4RKsG3akdtw8kHAj/Lug7kb/YflllhQKslL3yJUb+vZ2T1JiTquC5H0In6jbgu3yuNLY/EnZvaWnREWDwggULXFHRXKTR/gz0XX5crldJF16esC3QBs7hHfNkotp+hh89GhFE888AFN2H4MR2fzKUl4NCHOGMRaYt0iH1W+DLSId0Rxhvgx5KVLuneyCnoXMj9ELSwnREXudxrrN6goGT9lPRcVJdQBmuDXvOk5V9gPSas6NI1xtaJw47Er+Uv0anup+9U5DX88lGcV33UnjdA8ibPZBcAnRHlCcp2PFqUJiOrqbGC9CLkw7agzJdodOG7NKmIwLNZovhHTFeDr2OUFbHeDG/RlmxhRz+aL4CcUhABvnd9eVITScRqa5kFNHNXVE6UFxM/tggJNDRTu7IaRt0jiFtEsP+3ZgrvhuZJlVt1neSdv5y7sGO13vfD7opuo56PTPpZmS3kU/7tecMvJkQR31UQf4zkH9JHr0b4d9BWK1FFMryw6Bvg/XZkmtrQnY19BrC9YQwspCmcUh7+87I3ODlfpcOq5Ckd1u8ePE+PA+PBHFfz58Iecednf7B6LhwpIe678O/KOc30KvRK+0q6fqbvJnwiF9vqMeAHYW+i2/joC6Cab93+/+IRYsWfau5udmTg1yM8gPn++XCj/uILqP8+6AB5NoAPGZuN+p7dlNTk2buPYn7Tmn3mEe+q6ZMmXLpwIEDs3OSS+ju3XF06TL/7YRfUO4TpldBsusSjjw+SFQflJ7oahNxZ96l0PK7ouMildf2fvXsP4GgA5UeXP425reN+25eyvVioZH6aLr2WRxAmtexrAsg6vmBWawggPIfINq3Y08q9Dm+TN5ogLjGkskpTeecWFsg6jkPeXunixpuoXStQrv/BYTWJNfhJY7i44GeGsoA/lPKMtDxzJp7U7L5PJfK+XIB8XcSYj+w107iFQJ1l6kD5CseYFBt/d+IBEDa7dTrY8gOhP85NJ83p4Wx+kxi07mAn0K6J/t9m7xO79y8FftwofMJZfSIXjgVCXTLNlXXGtB7UDlU3Es4i+iJ5PkufBwrKOCrBwLEeV5QF2ni/C/odOtDuITwhDIB71pC+fKgN5hwR1tqpI8nuKHsl9D4HeDDBwTyMKRm471A/h508+/xUHURdFVAObpPjkvXco/05Tyfo+FPINj5BRIfxjl4X/wAuqdEQe2Azr6EfA+/hjRMnTq1L+XH3nBkHinm7+VuhE8S/qpcwLvdNqzZ8H3Qi5Nm4CcRYq82MtdjPILDDjtfLzwcSXN/uceWGf5OcK2u+CtZ3syZM+Nd4kPhRr3IB41FUahrWTcRfg/vTk7zLCb8LaXr//1H4v5m5XcGtvVssPXAmfLOoWtndiTB7cmuicU7SvwRyLbmEcS/pZx0vRLdKKnOFILtym3dU5UJ+HzeiefLnUWIBWeBrseanUu4iOh+1U7HaZWLgy5YenFlU3kQ4aRF1EWzLC8PCv7SJBPRs1WBbBsu5q5Cde4k6KnXH2oDFu7BLidD0HBi/zJ5xhA8102+dCxENWDaQVqeP2hNh1QPqLqyXg4fIH/16CLLi90TAr2285cqQDYAnWdSuouaxU6ByFFJ3eUS9MKvW3BfsR9eUFbdTkcg6j5t2rS6Uy7K8/d5qi3nMlfZYwUbma4oAfiLxo8fX3PSBuLuXDNW5UnX8p+9BHS8i4YDP8NGHxkqIKk3OtGY0anb6ZAe7r0CvmYrtyCfi8GetVcvxO/X2to6lLzxUiHzZa7n67QbIQ5eQHc8vG2pJ3wcG0VcF+BwD8pA3I/0+02HPka6I3b933XHNc88QgdzArI4L0DAx3mBsH6cYs+/gK+72QO5rr3PqsM17bg7OMyRfm4qYwnPPft/b4d+dGTwd+lGHcoJyDYh5Gf0KIOCcLrMQOwu6PgwQfWHz52lu6UDtLcjQ7kC0gej7wqQ+XwfY2s+NDwnBHLLiE4sg7h9QryjwOdZ6pvfY4FOje9+e5tOA8OkydB90X0C2p8h5E1kcjlLo2y5KDK/qjaYfJyyUy2/mp5Z5LlBOexOOXkqsAOV0ZPRw5l+qIByPVghKoXuJlzfgx8cJjpcj32DUF1IwiUZ/b2IhwcosrPRj0MjO4ObC9DzfACH6p6kcgTD7HIcIXGH8rEfDz3vyQ6q3AP1le6PTvi4QbVLlK8BcW0YqCzVu/QIqCeS6I2h12sceJewUst5ltW/f3+d9hzx6b7k6Sf6xvsye9hIHp1JMqqNYfzQoUNrrmWZkA7TT8o4mueXz1QeyXC+bIzIQMepWad2HEH51XZUb9XG5+WpYR4K4v6IX5HnCgN8bHBhCnIodckvp2lxwEYVyJwG/1EeXV3Ij0DWSjiKek6D6k7ksyreJPAno+vU0Cna/8C7Ru5RBLmDdZq1a/qd829ue/PU1jAfQJ1O+QKX50Dc9+EnbbHOQZ1c0atx1UrIvpGdYUq/fv3qHUkXdaDMifxeNQs+1Mm0XK48txEG3TjxmWTbhWcYtm/fb6K8eI94Pk5VnWbWgLwu69a0A2Rea5Xtu6WxUIDeqLFli8Kd2+1F3LVx5/r+0G7KKA+Pns+G7AuQfdzcxKFd4TCCNxmBm/gI1EMWr4PeQicWJ1gCjxL2zD/zHw7fA96zJBxpeYMXI/fE3TvgfXD2us4zP05cf8FHKXu52wrReT8/zGj09DvUfrMLfPuVIu0v+b7146+5B+IGOw/9DD0m3mcRjiGUr/+hLmd2ktq/7HT8cjqcdL9E6RApo8NL1B7o60oVu6Aoz47ZF9Wpyr00jt+Qdi3l5JfaqduaOp5qE8uYmejqIE5IFtTbzqDGME+dtUH1I2xMsJOL3XJVkKe4sVFGXccY5N576Tz5eMQ2Csq8j7T/Tbw2kxitMoKwc8mH+pze2NgYB+jBh6tagiP2D5LP3zj/5ocTPAbWKYL2OHft1RvN1nz51zWMHRv7pWzbcfgN9+Kgol771mbkSMf2fR3PbU3b1fLBRQK8JBq7YudaBmJtPDFcg3r0U/xvBnjntW7Q8uTn2H4J1fZS7B0rA/T9ojj6WMhL9ZFcls64ScVh2vvUIfj19z8i5FNifXCdAr0fqSfgPaq7M+93h+fZduFQt8MUox7Q1REo6kJ+773eCUxxJK8g3R85gH7d6RU6xT4BX5y9MxBrtMxTVX+LaPTwsaFMwHd4oQXX1IHY9Or06uTI1IYO0yKB3O29+TeuO71Sh7RipwBHpKS6QLe67TR8aKEfTyKfZ2w3aQ90PC0q38dSnp0vSwCRjtQx1Sf/LPidoHnLrUcrFwdw0l5LCHsbOtowV2p/tGWQL6ZXUP2hi6N4FcjL9Apa9r1XgVx/ZNM7m155HmBNp4bM6VVM84H3VLNXnrSB5I/fAXqb02xkhmyH8j3q0E47A7plesWzjnNtq0hlZzvjak2vvIHywwh6eFectHY/Db8DPeJb21LiB3AVwOGaHv8ee+YX4zL4Dj8Euj3sSEiLuWIGeS4nzZWhRspyg6CrCzcwGop/CiL4mo1C51bSnL9fANXYegvykUmlBl7DxoaexlWNh6dR9l6Euqtb6LWi7z04TerOtT3Bqpyll4GsG/fgdCcfd+sDjh+dfK6O1HwJ0Xd3aRwqLFCpfl1LY6Je1SFr9d/H1PwWgjJd2cidp6tvK3TXXR6ok/P0B+ShHyHEmYYZxF1pPBK9GFF0BtJ9dnv6uySRCwie+diZ60U5Ja4COwxHw5Z3cL1GDo4lLf8ToVG0gbwtyTyupGh0nsAzdQ/bzdDdibsv7tOklWkfcleMPBFcfkd0riTUtE2BbADluIf/ZbmsP2TIEG6vu3v+juUe5kC9D8/47HCaHem+o37Ua/yq1gDVDrPWPscL9xAXtDd6bP78+XXPjybZziB6YAHvzpowJAt4jXOe01R2usJqYa+eWvscDckt5TUvJ/I3tGm0gXjNEe0CcWxpykCnZr9fFVzTbdmrBMpzj74GYXfbVP8XEMXVnPTqF9SvdHQ28G4Pi5UtAe8qxhhC/or+gZBHUX4Zo8cn+hrk1f9oE0ZhqP9MIf7hgSDuP2TxyxXGOnjPcXAFIEDclSjdHsrzQRYnq7cH+eJ/BVgGoXwYEDlCOIn0WMFoD+TeU9wDvHaRWFjoDJZNcGdS+f9c9WA6wVWU16WsAdqI55zGsYyCa/rMy7Mi7s6oMhJuD9LiENgM4lW7Wg1aW1vdyhcHsmRQfmnDgnT/14LuG/FiEr8yEgB83eMSkXt2xMykEx1peyB3VTLASCfKRzaE6+cRkiO69iMdR9fTU7ptpmakQ3xTnl+MSilHg3Dp3OFdrfPYh9hBn1G9X9JsGy5+RCcLr60s4O8SBVVAuiOdvMDiiDFvrjZNW2q1z/B3c9fb6Dw815hqZ6BPSs1Glgx09MOJHosyHNnMqKdLmhUetGDBAr/EC3v27KmBr1O3eHSsg7o+wEX0zPUMnivUyUDHs9+tZ937aAfv+TnKq/FdIb/+DJtRbzsi79Xn0qlNBp3e3O/WTU1NjkI0ME6iTP1cAqRrfJ5PGTX+Lcj7E6zrLNJ8TqXOPO8tiPulbaBRzmxubnZvRnhYk+bq1hDinjG6Mve50kh1srHO5x46HG1FGpfs3EGwPdDfsKWlZYNevXrZOVr/mZS7IiNqwGcA8ePmPfo7dTjUuB64jltAG6mn3uYrZZ9Avyf1HEh7daqlE6QLKuuyE+wagWfriMZjzmzfnu75gmww47k6wvdQa/sP+4EJNT3pugYqquHYRuD5KTru2aFVg2kuD9sZNdMb+490lHmjyn15jDsNUT96/vQgbJSwUabHSJjUKdCTaAR3GC9vg47lW3inmTqlGeQNNnZfLmX+sI6YIh1+IQ18CQ188dy5cxf37dvXr4/l+lJK/20bexe6sMqdDi+HL7grXb14OTwhoRcv+/q87A6tDNol/FoGJThXdiTlqMHDh3zx7RDsDHzrEXWLlxrqy2aIl49QXmbSfYF96SOga9ypTY5LlZWXPek4zJf6tVTHTsIOo/piO6WKUURnQN/6FjsL+nZWxn2GdmKOmvTw9CtrJ+dzyvdqepxZQ7rUL4zPL86vyTLzIo8OlOD1SudKekxL0YEtz8rn4jPSU9UvldMQl3lj562UINVR0OH+LFcPGZW18Ju19OnTJ55jKqsLXXhRYAv+cRrGaizUT6IvjdCXwUYeLzxxabzkBBu3y8fu+XcO6FaH3LgNLvXqX5C/+AsnTZq0ZNCgQTZsv+JrdTrwnw5+Bzu9Hk8++WRD7969GwYMGOCIMHdednZOT6Lj57fqz/PX/aB8EIg7JbQTzIbpJmR2eOa3w7aj9vechFyflnuhpxNWeorVhS48j/XW+39FtBvlhsW4aQAAAABJRU5ErkJggg=="/>
          <p:cNvSpPr>
            <a:spLocks noChangeAspect="1" noChangeArrowheads="1"/>
          </p:cNvSpPr>
          <p:nvPr/>
        </p:nvSpPr>
        <p:spPr bwMode="auto">
          <a:xfrm>
            <a:off x="1219200" y="1219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30" name="AutoShape 29" descr="data:image/png;base64,%20iVBORw0KGgoAAAANSUhEUgAAAU0AAABlCAMAAAGJoXGPAAAAAXNSR0IArs4c6QAAAARnQU1BAACxjwv8YQUAAALEUExURQAAAOt2Wut1Wep1Wep2Wet1Wut1Wep1Wh0dHR4eHh8fHyAgICEhISIiIiMjIyQkJCUlJSYmJicnJygoKCkpKSoqKisrKywsLC0tLS4uLi8vLzAwMDExMTIyMjMzMzQ0NDU1NTY2Njc3Nzg4ODk5OTo6Ojs7Ozw8PD09PT4+Pj8/P0BAQEFBQUJCQkNDQ0REREVFRUZGRkdHR0hISElJSUpKSktLS0xMTE1NTU5OTk9PT1BQUFFRUVJSUlNTU1RUVFVVVVZWVldXV1hYWFlZWVpaWltbW1xcXF1dXV5eXl9fX2BgYGFhYWJiYmNjY2RkZGVlZWZmZmdnZ2hoaGlpaWpqamtra2xsbG1tbW5ubm9vb3BwcHFxcXJycnNzc3R0dHV1dXZ2dnd3d3h4eHl5eXp6ent7e3x8fH19fX5+fn9/f4CAgIGBgYKCgoODg4SEhIWFhYaGhoeHh4iIiImJiYqKiouLi4yMjI2NjY6Ojo+Pj5CQkJGRkZKSkpOTk5SUlJWVlZaWlpeXl5iYmJmZmZqampubm5ycnJ2dnZ6enp+fn6CgoKGhoaKioqOjo6SkpKWlpaampqenp6ioqKmpqaqqqqurq6ysrK2tra6urq+vr7CwsLGxsbKysrOzs7S0tLW1tba2tre3t7i4uLm5ubq6uru7u7y8vL29vb6+vr+/v8DAwMHBwcLCwsPDw8TExMXFxcbGxsfHx8jIyMnJycrKysvLy8zMzM3Nzc7Ozs/Pz9DQ0NHR0dLS0tPT09TU1NXV1dbW1tfX19jY2NnZ2dra2tvb29zc3N3d3d7e3t/f3+Dg4OHh4eLi4uPj4+Tk5OXl5ebm5ufn5+jo6Onp6erq6ut2Wuvr6+zs7O3t7e7u7u/v7/Dw8PHx8fLy8vPz8/T09PX19fb29vf39/j4+Pn5+fr6+vv7+/z8/P39/f7+/v///wq87+kAAAAIdFJOUwB0gIvv8/f7P0rzywAAAAlwSFlzAAAOwwAADsMBx2+oZAAAMCJJREFUeF7tfYdfE1u77rnn3HvOWpMACthRFMtWBBW7WLGiIjasiA0Ve0dRsKGoWAAVAenSey+hhxJ6IJR8oSYBQtr7T9w1k4CAur+9dW93Ofv5/Uhm1qx588wzq7zvWmuG//gV+Bf8UpCsXvR3H/3xup/+/Bpoq1U+AAqyHfVck/YVkKyCWCFkrll7QAmhIGeBGigQ1vRCjzhLxauqna+uBD7JmEtndcuSzJkYGYB6/UgKS/cJUOaYiiDbOb3gbmE69V4jbbOFzvpB6jsua9qF7RAbTqd9FTTXRhjFAhmrpjUNQKhNJ7gLrbDEUHPBNOisIsW5MJDEQgQPALMXL6QoCuusmXIQlM2NBSJJTL5gIKtEIJajBi+sKMghWTdOQ3NHu1GTEIViaV3GSqLlugNZIdEqL73KO025tIxJ+hrorORaXy5bfLqlkkn5KjRZfxG0JeEXQXvKv8e/BrIupT86mc2vgGR1jc+A69IzGafhWYg29YsgWZ+El4NsnuMbgLyroBJnQ09PHhRKZWb9KhHJkQvl5dWVZQI6q2/F7ZqdY6MxTm9sIIc8yN8zgECYR1HWdodAaeNBGZH7Z0lzbWqC+1vWR0gdigZv95dAZ21tiqKObNZBdUX0Dw6invwdyQZw1uwyWbkNYHW4gcJqhRuANCa/XZ1UFAR1FTDlrB5ab7iZ0h/M6iqqCriSinrqktaQrABPpiSSIwb94PmTHqLwxmDElG06q8zRlhPe8e7xbWL0Z0BnhcSsrFWrb4cMY/o5mKy/DP/6FSXrF2Ok0dfbtBvfA8Zo+TWQwROAuen+Bk/mZmzoJZIkXzbWZvn1YIzuhBp/hQxgkR222GrK6iUVPK/0WQcp5zweaRcIyLeS2fD1gjZNonAdkwDmmq+h0Fz+1fjWAK8MgH2HXF86WKVD78n3wZ1J9HEWYDVFvikoUWDA7ZGBZGceBAGrx/qgEhdj0G+c6Z2RWEe165JMFFT07NQYra6C3qZKMHKYvQQmKHDOaBDEtCpUtFEKnEfrMMatDDH5DHpHdqYCpcuSWtJGimC8whCwHjmkr6IQ4WA4e+BGtbSXgUzX394W+nonjDsHGSCPotNB+uvRO2C0viMT1HqXgo+euXOkHD+ujI6vTVPTBzCpcwCkWtBtK9kiEEDFQdISTpPCaECaA/Shbuabgcboi9oOLmlufZrOKO5KruIzAD6XPRgTWGoNJrBGNdrePuk+uV4jYIWwyolRTGHG6PgXSLI5JhTScROdn4GW6YXcJbebn2w/daj1reRm1MojL/c2LtXc7m+B1ihAkUziOHfrCygIOjZzvrihXa5J/iYMGh2ERqPvwr+0vcBfACOv/vvxuaLfj5E2F9lqN74DjM1Q7Q6BJe090UgLIu3gt4GxaceB4iriuqwrXXXd0D1uBUl/6sXP1OT49aBtci6KIJvU8TuQBsdI/0ZcuVi/V4yb+U2gbT7rq/EVvyROXQd71sbpyGYUSVeG3Saf5Twe44hU83ha74nFtNR0op4mYYrmayhom0ooaoemPACb4FUHVpiWtAPZTk4kzMVzJP2V5eT7VqREkE2aoBLiaohZakUpF/hKATSo6wy7iwGyiRuZBW0yiRQ4bYzNhlOygMycNoCKLce97h61gUp4/PJjdQv5SVO1b1phOoBbIuTmnnO0kGoaf+i2UlCAfVCd79jSsXSfwFnAX+nMDY5tlmPGZqVXfntBSaNk7BIqMTAUY3wTKjPbFcQUsWnt7kHcS7dEhU75bsda2h75i918qpmC0VNXrAVD0h6O8nDnuMuWOnPDYxe7j2ZsgkRVWRnTC7gBgX2WTmC2eXJJG7RWkNMnqwCPIiXiWrQKT928r4rWk9jM01kkYMEjdgcmzeg4uKJvkOHaN5ePj0bs0Z+osQmVkkJVNTTiZNsdiC12W1ZbQxwoIsa3QWMToBjeAOrDoOxDtsazwl8FQzld+nu1Xc2vwYDN3tJeoUqXYoFLHBuzloX65QOvhKR3MF3TSCwmf119oBynMHtINke6MVqb7YLuxjTkY7np7mJqdsT6/LfpknYuSZ9Poio5UYyBXA2k4yF9AH2j0GQ43A6kypGuWw1y1ZAohbFJyPTz6wElUNDQhi5gp8rSdw1nCsjh+bIxvghQfoCzUxd+J9aLWdfNHcPYtMSw8WOumSJtYScC7Gvddo2xR4OxSZxQaaMApsnGwOUiFjYHXn6Ey0nieBObBmBA7u18hyPFFHTZ9SyNWLSYtrmewn4HBIpl1ZMcBIhOsP7kaWmu3RoUYp5SidDdUE8KlahK21yTr9B9p5lsNKmElrqAx5ETu/b0LHadqA84hfT+Cv19AsWiNL1RjbTN+WZjGXs0NDZbrE5duHcgFXaBVwu19VRKReTG5081Gb4B2nsUsXoV7+HDwFAPSUCVwNE78pLbWbpqfhu0NqG8Kcl/5iXfMK9w51Wr3md30C7+t2LAZn9aSbzfG9t5L6bfOiR5nZnIeIzfiAGbWpAWmQ7hvw8jbP4m+H0ckf/3r78C/vs//vXbC/rb41/kvv8MT/mBxWLt5h+LITy7NF/DIDi/hPTuw6CWaDd+KAZ5qlwKaAL9IpmmbvZeWnDJ623LOP3CtNCzZs/amURQySQbjB0LgzR7PxADPJuP7Xge2gyljW+y4ul05630J9Rdua8J6rYfoj8V90PSvf18z3xPqPNtGOB5f0cccTqlRW/kPLIBwLkEcOhWg+TQXKno6SYA9wA6NS7XpTjsBpe4lb8UX2o4FcN8BsUvChkHeJY8lvfXNGaICvor+UxAGmjucMagtv7wwvpqA/tjZvdJkiSPU5Mr4lzYd7qXzuHKYmHMYrnS2zTUiEVhioW1RYRB/Gx6+PS8Jidtg6B7+THNhgaGc7UbP4sBnnWyttDi9uRY99KPHcFMj5m8C6d7sOavRA/KsSUdmGTL5PJsF6+Q64IY2oukYcoijs1ZpIOOaPbdqERQ78YsTFXBoTG7kUUU9V5zhJpHPGaEWegASKi1gM1ATlEgNdgAYybqstA5gKPEzAnIpLZgioqCq6gQ/KhIcERsjIhwAzxfv+TWg7ikMis4tqSuu5pbWpnykdclbGluEYp6yvPUclm10uWRT0xgPeRV9Qy0AaYsNWxh2draYI1WNE9Qeqwdi3aDI1VN3AaKHpshoHlC0eG5Ori5l7KGYipk2xq29yOsoPVUmhiDjY6N7U4qMJ/yBNnkpeBMcSGYigV4RoxZfuJZze3I7gd1kyg5nYQRYIzWlMxAC6HbOhrkOoi1bzGaXR/KV0GyoC2zuJYe56RB8wzA10CpHbugeYrH2ihTMc2zZgRPJza331LDE6xH4fq3BqNfkPtuSnhOhdfYFVQtkEu5g8xoqfo+CuyzwLE91F4oxUN4ApTlChV54pRWfjopYDPfHcOPHVeHFZwMyiikzoGwgz8DwlOS6tQpspBi5cB9r2aErY3PZIakAERc4nVCeqqKXEkzl7jD4hLtmE45IQ1NcVVQIleVksvs4RLvpLKc1CFeNairqsjRmrgsFfSS4ExdWQvQFl8KJcRaZgo01Q3lSaI5AQgSBVCXATAOUasR2sC/PW7CDZWh9xOT082LwTvjlkKRRWq9moR5DGQ/BqQZHMKTNKKqlvwcUmGSQBc5hpsjWxAfbYMejO3HTdo7T8339VHxfEm0X0NHeD8Ww3m2dVW3N0OTOHXmpElj9MZciblt7P6ideq4aVMnTfpJ8djfnZvJA/BtI6IyMMWfhtl3OWg3vowK6qBmg43syectdDsOZuj70fESQQtapNn4GobxrILO7rwa4IJsyv7kwFc+R3IWImyltA49Nts3Ymtvbnbjm5pk6M1qfKs9YT6WSfX2mbBQgnA0QtQL8EQsHA5JOAjp91CXJrNQMlSuoVjs8EGe16h3mAt3MaKc9BDGil2kFXNRS9BmiEb+GDXMoqglXwh0P/Ek95JHfBEOiOpJRMua+2wrPg29JO7qxrsyjwThZnK4Ka0k68mtk5fj6RCPgOZpQKJNAxMSK64BWDb2ve8zHJJM3SBuDXUAeo2Wkvbfe4kOe4BnKhWh3oSVcGC0AJRoGUkJX6PPEtA8Y6h3AB7Y+ItTMUP0/PCuAYSK+trOOlLhBZTRGHSlJs1kW7IYY4SmkA6wqI1bffLSnWrwS9WcQXj2Sw1IK8PwtAA4jknxlkASdY/muQ96CE8bg16wYEE5RXsI7QZWrS2l+tsYngrC8xHOB3us5Ul6k8p6CEJfiKOG3nfOTW54QmJCecxd39LqiHw2uuFFusLpYowmfMi80HGyXJoWENm9bYl9qfYE4BWrVMWkEeGWEVc1ypsPKq5nggTEeSTwVubTu5WkSXpZKy0kV+5JWiJBAd3lCvJlDcVyUBeR5qj+ZWFfvlxZXEPO6iRnlT2P/dKk6VCeyrxrq1bs2rz3zId7bVciwj5c9LvnX1gY5Mx9eyacExR+asst71U/rbN9ri37PxTD6hEoubWnZJ0Sd46HS2j1rU7Zg3JP4dNQyIoNCoq/591Z15e1vjTl24fEvwPDeQJkiMKyc4uL7z55sGfHnHm7HW3Pnls/ZcnezC1nfFozatPSOHSH8wdgJE96CIce3QGlQpx+/eZDBd/qlQ+3T65WMW7j98fh34jPeP5JQXj+tzZC/nPjf7SjDX96aPn+yfE7jC79DviH5m+Jn6dZr0eiqD8DfpZmt9FhQ63z9gdjkGaP5msYFC0TSofMqjOQ/jEd+wDNy8zgxgjcNNul3RqAfGdYfBm9TuzHYoAm5zk9EK8WdfdrBn0y/dbOuN6zQ3eO6urKi48HHFZF98fRkyreaxaN/EhoacqDrXKIc1qv6MhgfN9L816WZh4znR8yc4JNVMarZdvpRBB5Po9/WXFtFbPzQ6Gl6ftojw8J1nOLQjPpwaveBR/p1L7dQWaM9xZvQi++gvgH/sULKrf/Ad6xhiY/xqAe4kTKvBdSHr1YS2oqhbZggAP3SIya0gowr46k9gckBD6/E3/6S7Xtd4aGps/znAJoCmsM6utIpsfgFYdKoRil9PRRrdIC/XRo2ERPiCs+Ztyvvp/t+6VB8S9D+QUfVT1sYFc5fAD0a9DQrLUhd7yKExMHIcwKBpXP6loDhHdQZ1lrSeDWcXS/jE6WZBRlh90kKtOo5tGo0A4mkYJbzuwPvQb18tkSwqSMyVmtTXQZm6bdonGN3MZfAA3Nfp9KqGwpSu6uamrLZy7PYqbzrsv9Uizqdt7iaLyETqrJqi7Jak4/tSGX3gPMjMOyB8dhj7Lp4Ve2u3aXhtpuEykgzWzNiK028a15kXaLxlX0K2hCRVN/mY8ksZZfKufRg2UQ97piyRIrw6cGmxdZ1oW8Iinl9CpBWdrjqDB6rI1IK/ZBQT3dIM3P6aD3ZWLp9EltYkV/aSZpLNSVnYIsmbCJnpHu7vFDAWIJNOZyyEV1CeRt5b3QWSkHcWnfVdRamkNfqpjDIT1JY50sn8Rc6goBaXZq1CAvy2IqrJZmdkFVsiyF/zAmtCs/mpZT4m48TjATbaNMW8wNDxKGndXQLXp7MsEtqvkZfQaBPyLtAQ+x2Fhb96cb9YGQTbHxIejXW6eH+xZP1EzaBKNwgNOIjXEj3EacGMobTqBEOEbJrqIpCGEllNFmamAjaxwLWUIvtQHU5ka9VRRmIxvCR0NT3Fq4KUvomdl9NLY2illTovBZdXTf1Sdv3C/Z2S99QJI4kLk34EXq61ZZ1IA7wtC0MJHKpltpEmiaECcGO1wtH89O64TFRppolKEpqFR04N3gijht+odh3ujDMNMCruBbsifUQ5g1TSGdbQXWrPC+9VgowzagXmjcpwqQqDaNIkY1NBtPlnOgv6WoMuwDt7C7tKqQV1gcK2prbW4Wtna3Zajl8kJl6Vn/j6E5feo40A6wMzSleObuXeOmahIYmiV2phTOlo+frwL1UJpqlceasWgxoZmnmDNPiTyxVO8qXEGtUEo5N1Pzdu+cMFttrd8BN6m6AZpQbG/Gpkg3rqFZxWs8HZXfXpiXGFAGnPanY+bvM0HU3YiIkPDQSxTGCOsJoD0tMrK0mRSuIKYsDtBc4unx9IMmgaZZSK3McadpLlAOpwkrWE8aJtE0OXBs7KsJ3fgtjiA0+YTmrSZqg6fHs0Cw1hfBNapehncALDKWpeL1GYfRIE2I6qngABT2NUWS0g1v0MSH+3WoXHXKFhXEIWR6CGG35PRO6M5oUwcrmUkvAuamL9FtULVp5ztpmidxH1h/iWYXtRWKWRqaXDz+iGLaLCzR0nSG2bhR1dTL0LxO1QMeD1nIWEGUl6/Gn2j25Ui6Qd4gTcnPbQLwQlTtW0xlygsmbelPQAt5HA/sXVZSlpdQIYcG0GoH3lQQaT4N0Vh8U5MwwaAXGjCFFlCp/TqzCE0zQw3N95icsxfr6+nPgps4C2AM9oGl2ByYiYVi1nngjUJjqRuwDgvBiVUD1zBCc8b1lWCW3mKKNGpamtCbxVG2yrkcRRjxg59sfT1r24sFIa7vjsLHBNxU0wwLXxal3k+FCp7AHwb8uO5SRsXMeE0LRZcdUimb4quB26vm0Ym1lZrWX8zkzEiFhjpoKyXqNJKPNi4pPMJSOci49AqajHjSgvLLFSAsIf1UdpJCSE5ujuMBl9gYoAm8OEUaNMSoGnwB3HaoqY0w1g3vW2c1+cUUKDKDYw/BNbYyATIaG6BQc8aPxCBNtQI4Xdw0ueKDBJ7oIWM9pF/xZImhUWPE2sgQvaYD7oqX6Rx4J4Vo8NF2kKo+7bzD7wzyU4M0CcpELSkSSE2Ae2iDKHcii3Qm8j4IxcsOYvtxr7ozHara6kEVAgMrWRTaJVm/Nwabdw24fD5fAHVx8vsIcd5jVqk67g5AKJp+CK3R98vK+cBTvKiEsrgb2vw/EENoqsuk3K5WKBdmPdbRRVhnNE+tXrGnN5RiIxZGz9riihKlJa1tnLpi7TMAMuHPPuEwDLfXa1YNq0SMr5JtavAcnMYtYNIA0paPXBoxAkNo9vMkAlE9cCH2ysTJ40cZGCc9WLJcGZc0abzxZCPj61HP3r8TxfRCYPN7TSsDfohUNy2iFv788wt7dDTNQSIaQ3/p6X9ouY+vxTBpAPcxM4X/dQyh2SqSirIEzeXQtQ8te5l6A92YGeh0b+b9S+Fob+o8r8bEkOBUjiyuQtGsnWkNxP70V38rqOERJjTV0N7JjOWCkDQ6RG16E4S0fgM0N81GpAntoU4C7EN05ejQLGpn0NoHqi8v1R5Cs7EbOpIKlKUd8IT9IcInZKtwlQ5CxSFZ11kX3i2O6UwpyPL36ZDGwXFtZ0nT3D/5OkUtByfSn85QC5ZR1GqJwsxyI/ulndFBiiJdnrshi1qtHKDZjhNWzALxeIQnhZBT7oVOZbHMusAXJ8DSdVbseHfMQl9aDzFAk2hQJYaOtOaW3gaoxtT72vW4EiS1fPV7PLFxI8at6ub26IgauJm++pE2TKBpHsAW5ftwKN+GHVkM84xqynRPK83RyhyJLbKuXkYVwuuXXc/w3QGaD3DbHVStTKa2l3esxfGitEvCIHyM0EyEFWhbnhTvgoCRAxg0Bmj2FUO9GLokzX3ySnpN5BnPsexaKEglHR2VbpQ9zpV0L6qsooDMfWeunaE7GwINTQWkIy84wW6CNmzrHzB1GZgb9YDaxqADwumH0oqPmKDjWpqqZdNFKegptFPHAHbhNuLdXfoJLdDQnEB805/Y9sS5+RyDNz1a2dpFiifpKon3zpsJHa5s0nltfqjwcTVDY9eSIsNX8i7cuX7/3KvCBM0pGpq9kIpeMzT5eJGD/bEHKvOpvYSmfjuhGQnr8YVI1gDNTjamKGTxieYRfCjD0EJDcyKpmd2uYzC9lHokBml2rirqVrdz65sgTw3q7bqTWezcwv1GCc2BxAsgd43I0i595ej8BETHNWcMoekFJ4kLodZfrIZulcLceJBmlIh1Cjj4OOzWoWPBe1RKa6cdJejQ0mwnfmWLzhCaJMyarnm0ajg+VaHgJd2iboFIxS9TQBv8hBD7w+W2l/XXvBFCB6FfBVwu3NtbUR9jka89IwC/J456L6Tg18RVw4vVr9noJ+ylmDuZ0Nw6uh3CyE0fjydTyIE4bNbkDESvJudSB7upIwA7UDvMwFPZrPnwDsfD8glSYkl/Br7AGB+OTzQV1zPepabGZZQ+f9pkJ3u8HLHbSTxIfXyH0A3fnpDCtK78GD//lK0rXw8E312FncAvVIGkkC5kzxNJBBXqVatSV5SSTr+uWAFded3Q4xfVX94I6lBSTGWFTHhdUqbMJ21afZEC5BF+Uj4P2gskUEU8IXXnRy8SqH2OTzQh2mp71VY7xzMZHq/Hhh12uon57dGv3oP71KvyDa2XgySJ9k6HznUtOKSJf38shtAUhDqarlnntNfdOyMqOODkm5cuAenFyT5XdyZGxZbwzj10mrdh7+5VDpF/xAq/ITT72+69fjXb3SP+atqjhudHCwpev+/qEr36AC7gcjM89kLKmr2bzV6+HlhE80MxhCZpcgT7OPyq6uKAFwExcfHBzccuNF7JuyH7+MiP4+2W2qpsdy6J+WVjPr81htGEfu96aX6J9MLJ7ZOWXMpx6zxXlB72wmnrnZmLzhYIOGJFfq0244/GcJqtzdnxvLTyeNs1eTbrjKztzu05aLdy0QZz98tHqoWc4qBa+sGDPwLDaUJxdE1XWlFCrvTm8ZvXls2a7rPCYtkGj7C00FSvynxlUe4fUX1ojKCpnVJXg0JR6+9nVQZeN26Ed/aSlpLESqDUBkE/HiNpDoGKuH+kEdbs/MH4GZp/Jvx1aP4loJ38/9Pj//xfLeF/8L347//8i5TNvwhoNbW1/h98H/5R87fEd6kpq8zltv8hvvyfFN+hZm9RjYvpyoqk3+CdDH8XfIea3b67d+7etPU4/XzMP2DwuZrc8GTt1r9F0yH2/LR/Fx2J4ks6xSKVNCvvD1ua/MPwmZqqQLePtYPXrVSObBb7RJI8rrC0WyQGyYafFprNKAJ5m7SmtaW0vbvvC8o23UW71u4JrI/xzfrfp2aPy6W7D55XaqYAOji5ZdnRscXaWSCC9qLraPOM6fN0lo5afd/a5ozbNcvtV7bhFfqzTQ2262xNYVYBDaA1LSTk1dndJ5a9EZdancz8+4s5Qs1eXlTBnjO8MC96tBfK0hs6s/wTmhIbtUKo6pwX2lR0KtRqpVRY6H9+9vko9wl2Hin8DplC0d9VfWSiHf9TWeYGPXYJzsr1srzbVbTH+tHAs4V/ZwxTU94cf37BgYeB3OLYAjWoakorA3zKO7LCBl6+0XvX5BS9rdK8UAtOuIQ/XqqdyqNVFD+bcmhgKEfVFPbwVVagf/jbY95xd23e/jkefv+dMUzN1LuH11q70yvuuJG5anFZQliKFDpTXQd8oI4N7PN0rS89NimfFFe12zKjOcfbyYZo2S7mscGgMSYDjw/2PntdXHL+wceYV9dDSvLeXhu4I39rDFOTn+u5VNPzloV/zO+McA1VQ2Uyd3BqX/ZqsrFbFwi81yEj3RU3Tz1zXLPt+cnzO/SnoHV+zaAOWzHqBbNwjUBVm5eSmJFdXRN9ZufT4AD6HU+/OXJ943+R2fYE7/qvLS8vDvaL/tQvfCeGqSnw3H8nUwLQz2kXRXil11aVgSwngZfeMPDEnqr/8dYXW+dOMJxuZOPx5qT3mZXWL4/dubvJyHgUa/quN/vsanu17aasrYkb9ZHnm1OSkvRqz6Jd0W2f+vv3q+ZbDGCB2fvPpqXV99eaaQ9bWJhZBn2lkVCf1mexTmuWRLS/mKPNT7BgObMYYRC8QyyMBpb1jcR5PTyDXo/8m2CYmqDIv91B3PKshug0ecvHArEwvb1VoIAi7uBC3EzbSQ/KJIUH8fxHnHz3RXj6nZwSr5V4b4Kw8tGs9ZFMHnVvaRGPx5dBX6tC2Zz10dXn3bVdWZ+6+0SnQ/bHVxsgvM7ewX5//OclI9DpwBGHhfpYb+MhhwOOqV9bcK3mRudo73NXuJ29w5E1GI1Zd9z+8KkRr9LpyIppGLaeeQiuGKI5v1k0N1zN7oqiHHF7UUtORXl2LS82SaTIT6xUVJamcgafJ+14ZDjZZNTYAOHr8dgoDAqm4Ym3awNNDBcs0juledWZujuVKTDqfklr0t1XcXefhOcXhhSNmKn5MBezmLdgEJf0/Y6fJppYPRxYIq3Bg5mUUQZdkVXCj06rpk+atvp2Iyn4ime7Dvo2nDc3sBIWXFx1MG2oTxbJQvPpd0yAUhDptHK6kcmqB/TEZd8Hq623amWRW61u0I/BBNtscyR9pTzCfuWZRrhmSC1OfrDK2HjxI6aIqgWvbGZNnL7ek56nq3Ree7guwt7UaObOj4RKv9+67bdJLnX6mdWH8+WgaI46t3rGpGmW97Tzo8PV5BeDLPf9Y5cOaAhPiUkpSjke6h/RLfrAaa8aqKi1NzJfr8AGi1ZssDt63MHe4fhRm7Wrlo6i5r2Od2MmsHtqChQgirjo+sjN7blHUqKPf7a4Ojg5gFlX/Qn+poj1kW4Wui9gNOVW3IsFFLowtAC5TaeMEukmW35YZ7Kjt9c2hNA7OfSfHI9Z1OTdp+5DzBLKKHBoyQ6m0DzmhcZtD/BUR+9n23Tx7McAUlcKbeFAzSw0zoV0oTYUwg+E0L2eGneFlM2xCOFlly4aU9iS3N0aJ4x+ImxmY71zpGG2xgiN23t7BxuPOqKGPmdMbS8hagYvpIxj+0D4GBkf93m5WR9Pu8NQH6Zmk//diJCjTul9SqmoWVRblPj2TkJMfGlUorC3sIwvaBRKpS1NvW0e5zwzSmoaBC3Cjq52YXMjn5cX7XrsZi1TfgUl9dCW4uro8uL9uyd38zPyu1TchKL2cp+vqXmUrbOZL27raliGzX00xxgMqkk7X1JurMsKhPfngdxxPDXtHV0i1RGLv6YmfU5PafzzBWxs2QE9RM2tedDzZgq1thTOG0y2wQvjIHUMtZcUKVLTZ/JIac6aQk11BjiNRx+o7mlrq19FLUxW51lTo52JN6I8N5FaUg8yoqYN95OapN5AX1nc6wWItYZeHTZczZr0xDSFrCieL+BxixLTBb3C9Dt+3Jr6Dl6FvLM7y+P6FY+okJPHz912c7nzNiw4OCw6Mjgk8IO/9313j8dubi4ud+/duZFHFI339Q1PTYxJKs5vV6vVwlZSy8PymN8bhFZNdft6jEeNGTt2zNipk9d6aw/SGFRT4W9jSE1cbDUf4V3ZjJoWfLqm/Iyakuht+thw8aZZunhxM/QSNa05pBasxDNcqyzQiYLx1M2Sg2wDT5KVqGlK6r2yzISaegsq1lOUIWEzdqyx0aZYWk199zbSp16fTC3VqLmDVjNEo6Yk1taAVNPN00m5/lzNrhznJRkOS52LmWqdHxMTnxju/Tq2BxQtpGxe1yd1DU3aMJp8Uswan2ZfzStss1j0EZ1Nm01IrTG5WtEuVSoEuRncgoC8vMxy6BJ18COiKgcdLQaDZfMYm7WOWSo5AgNqSm9NotaQ0iN9hvFujZoLamh/5+tqyq9R1OJCch/OTKCGqAm+89DcnaOWRMjP6y8/Phcdph8NodXkEzVLiZqkbDoh3e2fOqVcWk3SCciuGw2ouYE0vfLXc4mactVjCq3KINkc9NAX1IT+BtJJdldWkxZX1ZnV2l9XUZWY0qSN030mIzTqplSZYIkRtYiwU8NTa4eHwUKI0yEqsizvXVtOvk09oTc3PfF5dGZR+rsWcl9UnFQ+KPNHrO4karIZNSWXMWKtuvn6hsWioUUT3GZQRklEzd5nxnj8jqfHZxHb/0bNEJa2bLoixD7w+OwkjPCSIWr2HCUJ+K5amWuGSY1gVu9fNURzh6jZeB4j9uqbr66YrfEbqaYKQmYiNN1q3RhCxTi2H15ipLf70YWJ5OJXfkFNwr2UxyviEjXF6ZL+uowMkTAvMq+IKTuehtjcZJmt1WaLyTpoVTgnJGqPibFdTmRBexobz3kq7+LyxMKL+rPfwEe/4pb0mNyyJkhMbgJlV1gqqB7RlzME6ef37suj1QRoDXNct2D+mqNvq4e62OFOO07S699BnXV1jcUy+5CU03sfV4LS6/iOK61MTc+7vt0xe2ifnmNnd5HpCRWF59fNX+oQmnJj+9VO6A+33X+PcRjynPfuu0aPx746vNfei3ndif8Ru7NELxX/jO0p+rVkKsGHE2vmL1h78j05o+qBzZFo4u7KP5y0uS5Ugarq5oaFS+3eNDzbdrpIDvKSy1bzlx4KT3XddZ3pNEaqCSDKjS8s6xGXC1TdVXnpAnVXWkQqExY+nHtTBm9m6x6tgdw1657ftI2tDnDxLnB3uPeOQu9AXZ35MQdg59wnoMh76+JSn5XZTPhnN3DvckAto1fR/e3xuZogSvAXQ32SUtnOy04gVVWW5Mss9r43xcbJdfd43fWnH5yfsq42fqouIv4DMvSVJ+pvTeAnhE1B56Hj6LKHoKp78aAugs/jgETcr1b2NQhJUzNyiJ50T38jaK7pC2oyaC2FDlF9TnYNCUT605PpkaH7uggZLz6btHCKAWbblIKspyDIPzIiRyIPo7Cj3x33KXhlbMGCmS9AcTuw7NzJBCnI8mt6QV3h8b5DzR1RNjsruVxuaSn5+MPwG/56aS2j59fUbCqCpvbWwtw8WoTC4AiS+x5R09CD9OBWpNuwLSVNTGMWE/300AvYp590GI8nbT5oYOoDFVW5PjcDWkD0JrpUTKKL3NxmxfMc7f37O+MraqqFlfIWfllhV5mA9Az1VbnBLfCQ+EHj122bfZR0bNTuclBLuHbbg4paVH0hpMqPnjVPF+lPM0OL33WX5uXkZntndEF/IGkkZF3cmIg8z8KBaOp3hYxfUDI4SPM55HU5iUmcRhXIG3MSknKZhc6f0Fte2PSLBqW+hq+qWd4tbqmtFTfVkcLJFcoKgwVPzebOmWM6d47JNJNpP10oFguFL5dTRheLeiVR04xJovHkycbGxhOXulaVP/HKyfaL5RW/lEql0MPNbgB1ac7wwfe820eO5n6Ber+kU/IdunNtKWrX0LBL5Hbi0I2BecOsnRTSwaZPlZVkg82eOvy5p6qzGBuRSPTb8RU1uwWN7ZLuJl5tjUDYDuVNoCiK3UP/2x29Oes2zdPHOkcjXzu38N885kD0i3A/Flq6BLOQyca91qPMXnYlvnn9/q3Lc05fm1eBXN0D4QFN/UWVw4c9Pphj7DdsGkmD5zNYq7TvT/wWVOyhdA5pnvhh0HCbeJh4URPTzEiPULo7qujXe58Yhc1b1fIRd1MY4JH5XW8I+IqarfVdMmVHuygqsaytH4qrZMQBujaZtcU7IdwvISrS3cIh7jJmmf5kMt0IOcR5zSoHP+LD7klqLNuw7UOdpLakuLgyPTQ4PiK3o78wv5z4q1nxw4eIAudj7C8DedDVhxyx34nttqfjSTFOf7JKB087ffkR7Yr2xV3Zs3XPNfoFYcpqdyd/deblrfYfZYFnHvJrvI9st72UxQw1dKc/PWZL8qXRjjyt5sEhagaMw5ftJow6QmqYPM/FFOtYnHyUUOM2G+EpZ26kkULie3HXdhvHIDq2kBXfuuFHzuU9uxyoTj6/ZX8yCP1P2W7dez1aNNQT/jq+omY1/ZBpe0dfVn1FWSc08+hHeALnI5NNjzI5GUEutmaHqzsSo5y2bbWxCZGK/S33LjqQsP/6veOLLUfZ5oA4JSEnjZPw6k19dp28twQiPeNC1w08kKuFVk3p7tGIjU0Wzx2DqFONXc5LDRDWn2u6PUjdd3ccHr/CerkBXhQJigRTrG+Kp83dwenZQaHRyGSZOQnAHEnhSrSipixas9wEsbbnfaZm4kY8tqbKnsL+UpA8XTEaUeNmb7wXs4hEx6PmzvYTn0OjzFetnq1DGUXKQPwW4Y0kQIpcgsdPHzXNfH2r5yw8af2OtdPGuv6yV6R/pmZvNx1PV3GJmm3tyhqeuIvbIqulWyLVBxJQ/bT7xFOHGZh9hO7N1SqmAnX7kj59waOQknMkkp8TSkoSaRrUzZmF+Q/v10HxvtPPXt29djGzf1i9GlDzgCFeSdtK0sEz6SEkJ8ReT1NX7WLp2SlACS3T8MYUSDanWBaMB9Flg3XXt5Jq6zORWkqPEyj7QKWAOnOke2aEmuouW2qiWzd8nIgWppD9Pgdq9GlGFzuELek6re5VgaK/9yBirxOBxBfhzYkAMSsonXV0TerfgvU2Vf+KpyY+L5tFiTwAQXUXcQnbVYocErMroZEZ3hQ9YuOTNU3J7pYU+2wdKEXpdmfoV5V0v8EXCvynI+pImMc4Zti7SgCq+pzEvLqjWx1dLly+c+1qoNv74dHQoJoG2JpuPtMMkIkXubwTiL2GtJuqunkY6+oTjMKU+XtazakP6Pus7rKhDPZ3kNv+kcTO9GB/5q5pBsR300Xs4yPUVLqZYF3TBYtMxyF8ghSI9gPU6GP0mIZiF8LL6HC5+az5GBY2MMAsC8FQNSeFM+2n5MVcCuuOXXj7F77I5HM1ocDtvaRLQM5vE/WWV5dVdgPwS5kBoH7nuRtdHz15aDuafa5CJe/P3TnR/AhHIX5LWRjRz7thPKuQKYBcXl9vVlP8hasujx5e3BuamNXQ/37EcPFQNekRg1Si5msi1nHEtqInlcWWWH9XU2N1dU1DfYtMkWROGd+j89Fq6u8jSvSEEzWjQHESU2s+CkG1iU1p1TykfbxFwZmKjbacPHni1EFjTJ0dqWYbKAJ18dwH9XK4Pw4NV3NiyMBoSmdBwC49NJvEzL8AX1ATStavvZ4ugV4BqekCfpOkRlpfQJdBgtj19KtDEWLfSIh4GXzR5mQ8vI2pCWLSENY9qn2atbigobEFKjyuHLj1NBLUct6DhZr//PcJgaTs0WruN8BbGDX1mbIJ1/TRmMfpJY2QsA6jZd75Zem37hWDIslsUM3tlL7dgJqRILaj2KujK8P26mK6bNbtp9hrEjQOZ+UKNnZkuo8+70mURQh07qdGHWXU3InQ0jYQv8DY7BEv/cyUwbK5KeGTmuouR8szqdwa18nop29XU9XitvRKv1rc3trIb5PIFNCeFphUVdXb8FwIFVdn0oOZbGeX5dh8zyYr68XUzCueFCOmZaiqz5/T05GlKqxqjquTpHmmhovzbnju37DG9qVW50GELtMZFdQPPUeNqJ10wc800jOj/12Ywn8Oi0KTzqhBnbVnLIvCbKOjOaBIXYJmuzM1vXsvmmRP1/TIWXhNLGmU7o5nU2j2pZsz9J3I8eRNCP3EzFkKPXSo3fTwI4Fq31hqeZf4BJ5whu5QFQf09elBVWn4HDZGuo73rXUtm0D6QR/vIO1rghWaTtd0dZf/1jHELaRmXB4RFn8NX1KTeEOvnA5Ymgd3pxzfef3hlVcX42TczQ4VubMrhPcuqXwtMMV27uJedJqhp6dn4N7R50PquMGu9oTrAb27XzVFmKUppJyAmPtXna85N1fYj1u180pkx0iPXK1SMn2YikCzr9L0acRTkUj6NdlVfRKJZq5oIDvBwNZgkrpHQre8Ku0KtD5JH1MgicVPa9JIZrJDkjQpA79K/1gP2VIzD0JpLQ75LVDTZLTb/x5fVBOkWR88HewfOpketLTad+zcpSM3EjxOvAxz8nx02q14hkvCQyuXt7EF1R3d4i5+Sarf7cPrU8NmRUfecMty8op8dirv4NlHK/z2rt2x/Mjbt6etr7v6/1EP6v1gfFlN0vLdf//YYc/eGZc2rLptue1N6puS4IqWJ9dq8zyTi2t9ToU/9c8sTogJCYqMj+RG3q6+cydVAWHP4usD695cjHaL+njcxGO91cFZG5ZtvXzvfLa2HPzt8TU1oZ8ve30pgTNnW5pKmlldH1HqeD/hSZC49ME1N+eXuWJ54u2rgeEfkisS+UH3owHC9tl3ZpVWvjt+8XWR6Gx0THAdP2Ln8ndR+x6J4kbMCP2N8VU1SYuiEBd4FqulefyKOm5kXtSuVU+mbNu22ulpYAN0c26/aO4796BSeHd7dPLl8srIDx+PL1q/wcx5z6k3CflNrfyqAmlnxruI1r5f6Kr9LfAzahLntSQhPz5F1FUandopTUt8tvDKujUX3SdYzJu1f/ud52/Krz7y9Y3JenHtnKXJ4nlTTrmtWXZrmitHqJREJwhV7SWcjKghq4/+N+Bn1RRXVLbWZsdnFvKqy4pj3NzTHV7xoha52h44Z77ZbN7KqetXrt4wfdmsuetmHbHdeWH144qwbdkH7cNqq6oqOR+j0ht76iqHTin+/fGzahIHQdrFhFj9IpEc5FKVis+pyA/ze+nkuGX9uklHqsSeE9evsjq8/52nT250erVEKZIrOmr5UlIkVS38/3XPEv0bNb8MRbegIckvpoMeKuvO9gmrqyVa/4NvVPMffAX/qPlbQqvmP/it8B//+df43w5/BfzPf/1/IT2PelWcJ9gAAAAASUVORK5CYII="/>
          <p:cNvSpPr>
            <a:spLocks noChangeAspect="1" noChangeArrowheads="1"/>
          </p:cNvSpPr>
          <p:nvPr/>
        </p:nvSpPr>
        <p:spPr bwMode="auto">
          <a:xfrm>
            <a:off x="14382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31" name="AutoShape 32" descr="data:image/png;base64,%20iVBORw0KGgoAAAANSUhEUgAAAU0AAABlCAMAAAGJoXGPAAAAAXNSR0IArs4c6QAAAARnQU1BAACxjwv8YQUAAALEUExURQAAAOt2Wut1Wep1Wep2Wet1Wut1Wep1Wh0dHR4eHh8fHyAgICEhISIiIiMjIyQkJCUlJSYmJicnJygoKCkpKSoqKisrKywsLC0tLS4uLi8vLzAwMDExMTIyMjMzMzQ0NDU1NTY2Njc3Nzg4ODk5OTo6Ojs7Ozw8PD09PT4+Pj8/P0BAQEFBQUJCQkNDQ0REREVFRUZGRkdHR0hISElJSUpKSktLS0xMTE1NTU5OTk9PT1BQUFFRUVJSUlNTU1RUVFVVVVZWVldXV1hYWFlZWVpaWltbW1xcXF1dXV5eXl9fX2BgYGFhYWJiYmNjY2RkZGVlZWZmZmdnZ2hoaGlpaWpqamtra2xsbG1tbW5ubm9vb3BwcHFxcXJycnNzc3R0dHV1dXZ2dnd3d3h4eHl5eXp6ent7e3x8fH19fX5+fn9/f4CAgIGBgYKCgoODg4SEhIWFhYaGhoeHh4iIiImJiYqKiouLi4yMjI2NjY6Ojo+Pj5CQkJGRkZKSkpOTk5SUlJWVlZaWlpeXl5iYmJmZmZqampubm5ycnJ2dnZ6enp+fn6CgoKGhoaKioqOjo6SkpKWlpaampqenp6ioqKmpqaqqqqurq6ysrK2tra6urq+vr7CwsLGxsbKysrOzs7S0tLW1tba2tre3t7i4uLm5ubq6uru7u7y8vL29vb6+vr+/v8DAwMHBwcLCwsPDw8TExMXFxcbGxsfHx8jIyMnJycrKysvLy8zMzM3Nzc7Ozs/Pz9DQ0NHR0dLS0tPT09TU1NXV1dbW1tfX19jY2NnZ2dra2tvb29zc3N3d3d7e3t/f3+Dg4OHh4eLi4uPj4+Tk5OXl5ebm5ufn5+jo6Onp6erq6ut2Wuvr6+zs7O3t7e7u7u/v7/Dw8PHx8fLy8vPz8/T09PX19fb29vf39/j4+Pn5+fr6+vv7+/z8/P39/f7+/v///wq87+kAAAAIdFJOUwB0gIvv8/f7P0rzywAAAAlwSFlzAAAOwwAADsMBx2+oZAAAMCJJREFUeF7tfYdfE1u77rnn3HvOWpMACthRFMtWBBW7WLGiIjasiA0Ve0dRsKGoWAAVAenSey+hhxJ6IJR8oSYBQtr7T9w1k4CAur+9dW93Ofv5/Uhm1qx588wzq7zvWmuG//gV+Bf8UpCsXvR3H/3xup/+/Bpoq1U+AAqyHfVck/YVkKyCWCFkrll7QAmhIGeBGigQ1vRCjzhLxauqna+uBD7JmEtndcuSzJkYGYB6/UgKS/cJUOaYiiDbOb3gbmE69V4jbbOFzvpB6jsua9qF7RAbTqd9FTTXRhjFAhmrpjUNQKhNJ7gLrbDEUHPBNOisIsW5MJDEQgQPALMXL6QoCuusmXIQlM2NBSJJTL5gIKtEIJajBi+sKMghWTdOQ3NHu1GTEIViaV3GSqLlugNZIdEqL73KO025tIxJ+hrorORaXy5bfLqlkkn5KjRZfxG0JeEXQXvKv8e/BrIupT86mc2vgGR1jc+A69IzGafhWYg29YsgWZ+El4NsnuMbgLyroBJnQ09PHhRKZWb9KhHJkQvl5dWVZQI6q2/F7ZqdY6MxTm9sIIc8yN8zgECYR1HWdodAaeNBGZH7Z0lzbWqC+1vWR0gdigZv95dAZ21tiqKObNZBdUX0Dw6invwdyQZw1uwyWbkNYHW4gcJqhRuANCa/XZ1UFAR1FTDlrB5ab7iZ0h/M6iqqCriSinrqktaQrABPpiSSIwb94PmTHqLwxmDElG06q8zRlhPe8e7xbWL0Z0BnhcSsrFWrb4cMY/o5mKy/DP/6FSXrF2Ok0dfbtBvfA8Zo+TWQwROAuen+Bk/mZmzoJZIkXzbWZvn1YIzuhBp/hQxgkR222GrK6iUVPK/0WQcp5zweaRcIyLeS2fD1gjZNonAdkwDmmq+h0Fz+1fjWAK8MgH2HXF86WKVD78n3wZ1J9HEWYDVFvikoUWDA7ZGBZGceBAGrx/qgEhdj0G+c6Z2RWEe165JMFFT07NQYra6C3qZKMHKYvQQmKHDOaBDEtCpUtFEKnEfrMMatDDH5DHpHdqYCpcuSWtJGimC8whCwHjmkr6IQ4WA4e+BGtbSXgUzX394W+nonjDsHGSCPotNB+uvRO2C0viMT1HqXgo+euXOkHD+ujI6vTVPTBzCpcwCkWtBtK9kiEEDFQdISTpPCaECaA/Shbuabgcboi9oOLmlufZrOKO5KruIzAD6XPRgTWGoNJrBGNdrePuk+uV4jYIWwyolRTGHG6PgXSLI5JhTScROdn4GW6YXcJbebn2w/daj1reRm1MojL/c2LtXc7m+B1ihAkUziOHfrCygIOjZzvrihXa5J/iYMGh2ERqPvwr+0vcBfACOv/vvxuaLfj5E2F9lqN74DjM1Q7Q6BJe090UgLIu3gt4GxaceB4iriuqwrXXXd0D1uBUl/6sXP1OT49aBtci6KIJvU8TuQBsdI/0ZcuVi/V4yb+U2gbT7rq/EVvyROXQd71sbpyGYUSVeG3Saf5Twe44hU83ha74nFtNR0op4mYYrmayhom0ooaoemPACb4FUHVpiWtAPZTk4kzMVzJP2V5eT7VqREkE2aoBLiaohZakUpF/hKATSo6wy7iwGyiRuZBW0yiRQ4bYzNhlOygMycNoCKLce97h61gUp4/PJjdQv5SVO1b1phOoBbIuTmnnO0kGoaf+i2UlCAfVCd79jSsXSfwFnAX+nMDY5tlmPGZqVXfntBSaNk7BIqMTAUY3wTKjPbFcQUsWnt7kHcS7dEhU75bsda2h75i918qpmC0VNXrAVD0h6O8nDnuMuWOnPDYxe7j2ZsgkRVWRnTC7gBgX2WTmC2eXJJG7RWkNMnqwCPIiXiWrQKT928r4rWk9jM01kkYMEjdgcmzeg4uKJvkOHaN5ePj0bs0Z+osQmVkkJVNTTiZNsdiC12W1ZbQxwoIsa3QWMToBjeAOrDoOxDtsazwl8FQzld+nu1Xc2vwYDN3tJeoUqXYoFLHBuzloX65QOvhKR3MF3TSCwmf119oBynMHtINke6MVqb7YLuxjTkY7np7mJqdsT6/LfpknYuSZ9Poio5UYyBXA2k4yF9AH2j0GQ43A6kypGuWw1y1ZAohbFJyPTz6wElUNDQhi5gp8rSdw1nCsjh+bIxvghQfoCzUxd+J9aLWdfNHcPYtMSw8WOumSJtYScC7Gvddo2xR4OxSZxQaaMApsnGwOUiFjYHXn6Ey0nieBObBmBA7u18hyPFFHTZ9SyNWLSYtrmewn4HBIpl1ZMcBIhOsP7kaWmu3RoUYp5SidDdUE8KlahK21yTr9B9p5lsNKmElrqAx5ETu/b0LHadqA84hfT+Cv19AsWiNL1RjbTN+WZjGXs0NDZbrE5duHcgFXaBVwu19VRKReTG5081Gb4B2nsUsXoV7+HDwFAPSUCVwNE78pLbWbpqfhu0NqG8Kcl/5iXfMK9w51Wr3md30C7+t2LAZn9aSbzfG9t5L6bfOiR5nZnIeIzfiAGbWpAWmQ7hvw8jbP4m+H0ckf/3r78C/vs//vXbC/rb41/kvv8MT/mBxWLt5h+LITy7NF/DIDi/hPTuw6CWaDd+KAZ5qlwKaAL9IpmmbvZeWnDJ623LOP3CtNCzZs/amURQySQbjB0LgzR7PxADPJuP7Xge2gyljW+y4ul05630J9Rdua8J6rYfoj8V90PSvf18z3xPqPNtGOB5f0cccTqlRW/kPLIBwLkEcOhWg+TQXKno6SYA9wA6NS7XpTjsBpe4lb8UX2o4FcN8BsUvChkHeJY8lvfXNGaICvor+UxAGmjucMagtv7wwvpqA/tjZvdJkiSPU5Mr4lzYd7qXzuHKYmHMYrnS2zTUiEVhioW1RYRB/Gx6+PS8Jidtg6B7+THNhgaGc7UbP4sBnnWyttDi9uRY99KPHcFMj5m8C6d7sOavRA/KsSUdmGTL5PJsF6+Q64IY2oukYcoijs1ZpIOOaPbdqERQ78YsTFXBoTG7kUUU9V5zhJpHPGaEWegASKi1gM1ATlEgNdgAYybqstA5gKPEzAnIpLZgioqCq6gQ/KhIcERsjIhwAzxfv+TWg7ikMis4tqSuu5pbWpnykdclbGluEYp6yvPUclm10uWRT0xgPeRV9Qy0AaYsNWxh2draYI1WNE9Qeqwdi3aDI1VN3AaKHpshoHlC0eG5Ori5l7KGYipk2xq29yOsoPVUmhiDjY6N7U4qMJ/yBNnkpeBMcSGYigV4RoxZfuJZze3I7gd1kyg5nYQRYIzWlMxAC6HbOhrkOoi1bzGaXR/KV0GyoC2zuJYe56RB8wzA10CpHbugeYrH2ihTMc2zZgRPJza331LDE6xH4fq3BqNfkPtuSnhOhdfYFVQtkEu5g8xoqfo+CuyzwLE91F4oxUN4ApTlChV54pRWfjopYDPfHcOPHVeHFZwMyiikzoGwgz8DwlOS6tQpspBi5cB9r2aErY3PZIakAERc4nVCeqqKXEkzl7jD4hLtmE45IQ1NcVVQIleVksvs4RLvpLKc1CFeNairqsjRmrgsFfSS4ExdWQvQFl8KJcRaZgo01Q3lSaI5AQgSBVCXATAOUasR2sC/PW7CDZWh9xOT082LwTvjlkKRRWq9moR5DGQ/BqQZHMKTNKKqlvwcUmGSQBc5hpsjWxAfbYMejO3HTdo7T8339VHxfEm0X0NHeD8Ww3m2dVW3N0OTOHXmpElj9MZciblt7P6ideq4aVMnTfpJ8djfnZvJA/BtI6IyMMWfhtl3OWg3vowK6qBmg43syectdDsOZuj70fESQQtapNn4GobxrILO7rwa4IJsyv7kwFc+R3IWImyltA49Nts3Ymtvbnbjm5pk6M1qfKs9YT6WSfX2mbBQgnA0QtQL8EQsHA5JOAjp91CXJrNQMlSuoVjs8EGe16h3mAt3MaKc9BDGil2kFXNRS9BmiEb+GDXMoqglXwh0P/Ek95JHfBEOiOpJRMua+2wrPg29JO7qxrsyjwThZnK4Ka0k68mtk5fj6RCPgOZpQKJNAxMSK64BWDb2ve8zHJJM3SBuDXUAeo2Wkvbfe4kOe4BnKhWh3oSVcGC0AJRoGUkJX6PPEtA8Y6h3AB7Y+ItTMUP0/PCuAYSK+trOOlLhBZTRGHSlJs1kW7IYY4SmkA6wqI1bffLSnWrwS9WcQXj2Sw1IK8PwtAA4jknxlkASdY/muQ96CE8bg16wYEE5RXsI7QZWrS2l+tsYngrC8xHOB3us5Ul6k8p6CEJfiKOG3nfOTW54QmJCecxd39LqiHw2uuFFusLpYowmfMi80HGyXJoWENm9bYl9qfYE4BWrVMWkEeGWEVc1ypsPKq5nggTEeSTwVubTu5WkSXpZKy0kV+5JWiJBAd3lCvJlDcVyUBeR5qj+ZWFfvlxZXEPO6iRnlT2P/dKk6VCeyrxrq1bs2rz3zId7bVciwj5c9LvnX1gY5Mx9eyacExR+asst71U/rbN9ri37PxTD6hEoubWnZJ0Sd46HS2j1rU7Zg3JP4dNQyIoNCoq/591Z15e1vjTl24fEvwPDeQJkiMKyc4uL7z55sGfHnHm7HW3Pnls/ZcnezC1nfFozatPSOHSH8wdgJE96CIce3QGlQpx+/eZDBd/qlQ+3T65WMW7j98fh34jPeP5JQXj+tzZC/nPjf7SjDX96aPn+yfE7jC79DviH5m+Jn6dZr0eiqD8DfpZmt9FhQ63z9gdjkGaP5msYFC0TSofMqjOQ/jEd+wDNy8zgxgjcNNul3RqAfGdYfBm9TuzHYoAm5zk9EK8WdfdrBn0y/dbOuN6zQ3eO6urKi48HHFZF98fRkyreaxaN/EhoacqDrXKIc1qv6MhgfN9L816WZh4znR8yc4JNVMarZdvpRBB5Po9/WXFtFbPzQ6Gl6ftojw8J1nOLQjPpwaveBR/p1L7dQWaM9xZvQi++gvgH/sULKrf/Ad6xhiY/xqAe4kTKvBdSHr1YS2oqhbZggAP3SIya0gowr46k9gckBD6/E3/6S7Xtd4aGps/znAJoCmsM6utIpsfgFYdKoRil9PRRrdIC/XRo2ERPiCs+Ztyvvp/t+6VB8S9D+QUfVT1sYFc5fAD0a9DQrLUhd7yKExMHIcwKBpXP6loDhHdQZ1lrSeDWcXS/jE6WZBRlh90kKtOo5tGo0A4mkYJbzuwPvQb18tkSwqSMyVmtTXQZm6bdonGN3MZfAA3Nfp9KqGwpSu6uamrLZy7PYqbzrsv9Uizqdt7iaLyETqrJqi7Jak4/tSGX3gPMjMOyB8dhj7Lp4Ve2u3aXhtpuEykgzWzNiK028a15kXaLxlX0K2hCRVN/mY8ksZZfKufRg2UQ97piyRIrw6cGmxdZ1oW8Iinl9CpBWdrjqDB6rI1IK/ZBQT3dIM3P6aD3ZWLp9EltYkV/aSZpLNSVnYIsmbCJnpHu7vFDAWIJNOZyyEV1CeRt5b3QWSkHcWnfVdRamkNfqpjDIT1JY50sn8Rc6goBaXZq1CAvy2IqrJZmdkFVsiyF/zAmtCs/mpZT4m48TjATbaNMW8wNDxKGndXQLXp7MsEtqvkZfQaBPyLtAQ+x2Fhb96cb9YGQTbHxIejXW6eH+xZP1EzaBKNwgNOIjXEj3EacGMobTqBEOEbJrqIpCGEllNFmamAjaxwLWUIvtQHU5ka9VRRmIxvCR0NT3Fq4KUvomdl9NLY2illTovBZdXTf1Sdv3C/Z2S99QJI4kLk34EXq61ZZ1IA7wtC0MJHKpltpEmiaECcGO1wtH89O64TFRppolKEpqFR04N3gijht+odh3ujDMNMCruBbsifUQ5g1TSGdbQXWrPC+9VgowzagXmjcpwqQqDaNIkY1NBtPlnOgv6WoMuwDt7C7tKqQV1gcK2prbW4Wtna3Zajl8kJl6Vn/j6E5feo40A6wMzSleObuXeOmahIYmiV2phTOlo+frwL1UJpqlceasWgxoZmnmDNPiTyxVO8qXEGtUEo5N1Pzdu+cMFttrd8BN6m6AZpQbG/Gpkg3rqFZxWs8HZXfXpiXGFAGnPanY+bvM0HU3YiIkPDQSxTGCOsJoD0tMrK0mRSuIKYsDtBc4unx9IMmgaZZSK3McadpLlAOpwkrWE8aJtE0OXBs7KsJ3fgtjiA0+YTmrSZqg6fHs0Cw1hfBNapehncALDKWpeL1GYfRIE2I6qngABT2NUWS0g1v0MSH+3WoXHXKFhXEIWR6CGG35PRO6M5oUwcrmUkvAuamL9FtULVp5ztpmidxH1h/iWYXtRWKWRqaXDz+iGLaLCzR0nSG2bhR1dTL0LxO1QMeD1nIWEGUl6/Gn2j25Ui6Qd4gTcnPbQLwQlTtW0xlygsmbelPQAt5HA/sXVZSlpdQIYcG0GoH3lQQaT4N0Vh8U5MwwaAXGjCFFlCp/TqzCE0zQw3N95icsxfr6+nPgps4C2AM9oGl2ByYiYVi1nngjUJjqRuwDgvBiVUD1zBCc8b1lWCW3mKKNGpamtCbxVG2yrkcRRjxg59sfT1r24sFIa7vjsLHBNxU0wwLXxal3k+FCp7AHwb8uO5SRsXMeE0LRZcdUimb4quB26vm0Ym1lZrWX8zkzEiFhjpoKyXqNJKPNi4pPMJSOci49AqajHjSgvLLFSAsIf1UdpJCSE5ujuMBl9gYoAm8OEUaNMSoGnwB3HaoqY0w1g3vW2c1+cUUKDKDYw/BNbYyATIaG6BQc8aPxCBNtQI4Xdw0ueKDBJ7oIWM9pF/xZImhUWPE2sgQvaYD7oqX6Rx4J4Vo8NF2kKo+7bzD7wzyU4M0CcpELSkSSE2Ae2iDKHcii3Qm8j4IxcsOYvtxr7ozHara6kEVAgMrWRTaJVm/Nwabdw24fD5fAHVx8vsIcd5jVqk67g5AKJp+CK3R98vK+cBTvKiEsrgb2vw/EENoqsuk3K5WKBdmPdbRRVhnNE+tXrGnN5RiIxZGz9riihKlJa1tnLpi7TMAMuHPPuEwDLfXa1YNq0SMr5JtavAcnMYtYNIA0paPXBoxAkNo9vMkAlE9cCH2ysTJ40cZGCc9WLJcGZc0abzxZCPj61HP3r8TxfRCYPN7TSsDfohUNy2iFv788wt7dDTNQSIaQ3/p6X9ouY+vxTBpAPcxM4X/dQyh2SqSirIEzeXQtQ8te5l6A92YGeh0b+b9S+Fob+o8r8bEkOBUjiyuQtGsnWkNxP70V38rqOERJjTV0N7JjOWCkDQ6RG16E4S0fgM0N81GpAntoU4C7EN05ejQLGpn0NoHqi8v1R5Cs7EbOpIKlKUd8IT9IcInZKtwlQ5CxSFZ11kX3i2O6UwpyPL36ZDGwXFtZ0nT3D/5OkUtByfSn85QC5ZR1GqJwsxyI/ulndFBiiJdnrshi1qtHKDZjhNWzALxeIQnhZBT7oVOZbHMusAXJ8DSdVbseHfMQl9aDzFAk2hQJYaOtOaW3gaoxtT72vW4EiS1fPV7PLFxI8at6ub26IgauJm++pE2TKBpHsAW5ftwKN+GHVkM84xqynRPK83RyhyJLbKuXkYVwuuXXc/w3QGaD3DbHVStTKa2l3esxfGitEvCIHyM0EyEFWhbnhTvgoCRAxg0Bmj2FUO9GLokzX3ySnpN5BnPsexaKEglHR2VbpQ9zpV0L6qsooDMfWeunaE7GwINTQWkIy84wW6CNmzrHzB1GZgb9YDaxqADwumH0oqPmKDjWpqqZdNFKegptFPHAHbhNuLdXfoJLdDQnEB805/Y9sS5+RyDNz1a2dpFiifpKon3zpsJHa5s0nltfqjwcTVDY9eSIsNX8i7cuX7/3KvCBM0pGpq9kIpeMzT5eJGD/bEHKvOpvYSmfjuhGQnr8YVI1gDNTjamKGTxieYRfCjD0EJDcyKpmd2uYzC9lHokBml2rirqVrdz65sgTw3q7bqTWezcwv1GCc2BxAsgd43I0i595ej8BETHNWcMoekFJ4kLodZfrIZulcLceJBmlIh1Cjj4OOzWoWPBe1RKa6cdJejQ0mwnfmWLzhCaJMyarnm0ajg+VaHgJd2iboFIxS9TQBv8hBD7w+W2l/XXvBFCB6FfBVwu3NtbUR9jka89IwC/J456L6Tg18RVw4vVr9noJ+ylmDuZ0Nw6uh3CyE0fjydTyIE4bNbkDESvJudSB7upIwA7UDvMwFPZrPnwDsfD8glSYkl/Br7AGB+OTzQV1zPepabGZZQ+f9pkJ3u8HLHbSTxIfXyH0A3fnpDCtK78GD//lK0rXw8E312FncAvVIGkkC5kzxNJBBXqVatSV5SSTr+uWAFded3Q4xfVX94I6lBSTGWFTHhdUqbMJ21afZEC5BF+Uj4P2gskUEU8IXXnRy8SqH2OTzQh2mp71VY7xzMZHq/Hhh12uon57dGv3oP71KvyDa2XgySJ9k6HznUtOKSJf38shtAUhDqarlnntNfdOyMqOODkm5cuAenFyT5XdyZGxZbwzj10mrdh7+5VDpF/xAq/ITT72+69fjXb3SP+atqjhudHCwpev+/qEr36AC7gcjM89kLKmr2bzV6+HlhE80MxhCZpcgT7OPyq6uKAFwExcfHBzccuNF7JuyH7+MiP4+2W2qpsdy6J+WVjPr81htGEfu96aX6J9MLJ7ZOWXMpx6zxXlB72wmnrnZmLzhYIOGJFfq0244/GcJqtzdnxvLTyeNs1eTbrjKztzu05aLdy0QZz98tHqoWc4qBa+sGDPwLDaUJxdE1XWlFCrvTm8ZvXls2a7rPCYtkGj7C00FSvynxlUe4fUX1ojKCpnVJXg0JR6+9nVQZeN26Ed/aSlpLESqDUBkE/HiNpDoGKuH+kEdbs/MH4GZp/Jvx1aP4loJ38/9Pj//xfLeF/8L347//8i5TNvwhoNbW1/h98H/5R87fEd6kpq8zltv8hvvyfFN+hZm9RjYvpyoqk3+CdDH8XfIea3b67d+7etPU4/XzMP2DwuZrc8GTt1r9F0yH2/LR/Fx2J4ks6xSKVNCvvD1ua/MPwmZqqQLePtYPXrVSObBb7RJI8rrC0WyQGyYafFprNKAJ5m7SmtaW0vbvvC8o23UW71u4JrI/xzfrfp2aPy6W7D55XaqYAOji5ZdnRscXaWSCC9qLraPOM6fN0lo5afd/a5ozbNcvtV7bhFfqzTQ2262xNYVYBDaA1LSTk1dndJ5a9EZdancz8+4s5Qs1eXlTBnjO8MC96tBfK0hs6s/wTmhIbtUKo6pwX2lR0KtRqpVRY6H9+9vko9wl2Hin8DplC0d9VfWSiHf9TWeYGPXYJzsr1srzbVbTH+tHAs4V/ZwxTU94cf37BgYeB3OLYAjWoakorA3zKO7LCBl6+0XvX5BS9rdK8UAtOuIQ/XqqdyqNVFD+bcmhgKEfVFPbwVVagf/jbY95xd23e/jkefv+dMUzN1LuH11q70yvuuJG5anFZQliKFDpTXQd8oI4N7PN0rS89NimfFFe12zKjOcfbyYZo2S7mscGgMSYDjw/2PntdXHL+wceYV9dDSvLeXhu4I39rDFOTn+u5VNPzloV/zO+McA1VQ2Uyd3BqX/ZqsrFbFwi81yEj3RU3Tz1zXLPt+cnzO/SnoHV+zaAOWzHqBbNwjUBVm5eSmJFdXRN9ZufT4AD6HU+/OXJ943+R2fYE7/qvLS8vDvaL/tQvfCeGqSnw3H8nUwLQz2kXRXil11aVgSwngZfeMPDEnqr/8dYXW+dOMJxuZOPx5qT3mZXWL4/dubvJyHgUa/quN/vsanu17aasrYkb9ZHnm1OSkvRqz6Jd0W2f+vv3q+ZbDGCB2fvPpqXV99eaaQ9bWJhZBn2lkVCf1mexTmuWRLS/mKPNT7BgObMYYRC8QyyMBpb1jcR5PTyDXo/8m2CYmqDIv91B3PKshug0ecvHArEwvb1VoIAi7uBC3EzbSQ/KJIUH8fxHnHz3RXj6nZwSr5V4b4Kw8tGs9ZFMHnVvaRGPx5dBX6tC2Zz10dXn3bVdWZ+6+0SnQ/bHVxsgvM7ewX5//OclI9DpwBGHhfpYb+MhhwOOqV9bcK3mRudo73NXuJ29w5E1GI1Zd9z+8KkRr9LpyIppGLaeeQiuGKI5v1k0N1zN7oqiHHF7UUtORXl2LS82SaTIT6xUVJamcgafJ+14ZDjZZNTYAOHr8dgoDAqm4Ym3awNNDBcs0juledWZujuVKTDqfklr0t1XcXefhOcXhhSNmKn5MBezmLdgEJf0/Y6fJppYPRxYIq3Bg5mUUQZdkVXCj06rpk+atvp2Iyn4ime7Dvo2nDc3sBIWXFx1MG2oTxbJQvPpd0yAUhDptHK6kcmqB/TEZd8Hq623amWRW61u0I/BBNtscyR9pTzCfuWZRrhmSC1OfrDK2HjxI6aIqgWvbGZNnL7ek56nq3Ree7guwt7UaObOj4RKv9+67bdJLnX6mdWH8+WgaI46t3rGpGmW97Tzo8PV5BeDLPf9Y5cOaAhPiUkpSjke6h/RLfrAaa8aqKi1NzJfr8AGi1ZssDt63MHe4fhRm7Wrlo6i5r2Od2MmsHtqChQgirjo+sjN7blHUqKPf7a4Ojg5gFlX/Qn+poj1kW4Wui9gNOVW3IsFFLowtAC5TaeMEukmW35YZ7Kjt9c2hNA7OfSfHI9Z1OTdp+5DzBLKKHBoyQ6m0DzmhcZtD/BUR+9n23Tx7McAUlcKbeFAzSw0zoV0oTYUwg+E0L2eGneFlM2xCOFlly4aU9iS3N0aJ4x+ImxmY71zpGG2xgiN23t7BxuPOqKGPmdMbS8hagYvpIxj+0D4GBkf93m5WR9Pu8NQH6Zmk//diJCjTul9SqmoWVRblPj2TkJMfGlUorC3sIwvaBRKpS1NvW0e5zwzSmoaBC3Cjq52YXMjn5cX7XrsZi1TfgUl9dCW4uro8uL9uyd38zPyu1TchKL2cp+vqXmUrbOZL27raliGzX00xxgMqkk7X1JurMsKhPfngdxxPDXtHV0i1RGLv6YmfU5PafzzBWxs2QE9RM2tedDzZgq1thTOG0y2wQvjIHUMtZcUKVLTZ/JIac6aQk11BjiNRx+o7mlrq19FLUxW51lTo52JN6I8N5FaUg8yoqYN95OapN5AX1nc6wWItYZeHTZczZr0xDSFrCieL+BxixLTBb3C9Dt+3Jr6Dl6FvLM7y+P6FY+okJPHz912c7nzNiw4OCw6Mjgk8IO/9313j8dubi4ud+/duZFHFI339Q1PTYxJKs5vV6vVwlZSy8PymN8bhFZNdft6jEeNGTt2zNipk9d6aw/SGFRT4W9jSE1cbDUf4V3ZjJoWfLqm/Iyakuht+thw8aZZunhxM/QSNa05pBasxDNcqyzQiYLx1M2Sg2wDT5KVqGlK6r2yzISaegsq1lOUIWEzdqyx0aZYWk199zbSp16fTC3VqLmDVjNEo6Yk1taAVNPN00m5/lzNrhznJRkOS52LmWqdHxMTnxju/Tq2BxQtpGxe1yd1DU3aMJp8Uswan2ZfzStss1j0EZ1Nm01IrTG5WtEuVSoEuRncgoC8vMxy6BJ18COiKgcdLQaDZfMYm7WOWSo5AgNqSm9NotaQ0iN9hvFujZoLamh/5+tqyq9R1OJCch/OTKCGqAm+89DcnaOWRMjP6y8/Phcdph8NodXkEzVLiZqkbDoh3e2fOqVcWk3SCciuGw2ouYE0vfLXc4mactVjCq3KINkc9NAX1IT+BtJJdldWkxZX1ZnV2l9XUZWY0qSN030mIzTqplSZYIkRtYiwU8NTa4eHwUKI0yEqsizvXVtOvk09oTc3PfF5dGZR+rsWcl9UnFQ+KPNHrO4karIZNSWXMWKtuvn6hsWioUUT3GZQRklEzd5nxnj8jqfHZxHb/0bNEJa2bLoixD7w+OwkjPCSIWr2HCUJ+K5amWuGSY1gVu9fNURzh6jZeB4j9uqbr66YrfEbqaYKQmYiNN1q3RhCxTi2H15ipLf70YWJ5OJXfkFNwr2UxyviEjXF6ZL+uowMkTAvMq+IKTuehtjcZJmt1WaLyTpoVTgnJGqPibFdTmRBexobz3kq7+LyxMKL+rPfwEe/4pb0mNyyJkhMbgJlV1gqqB7RlzME6ef37suj1QRoDXNct2D+mqNvq4e62OFOO07S699BnXV1jcUy+5CU03sfV4LS6/iOK61MTc+7vt0xe2ifnmNnd5HpCRWF59fNX+oQmnJj+9VO6A+33X+PcRjynPfuu0aPx746vNfei3ndif8Ru7NELxX/jO0p+rVkKsGHE2vmL1h78j05o+qBzZFo4u7KP5y0uS5Ugarq5oaFS+3eNDzbdrpIDvKSy1bzlx4KT3XddZ3pNEaqCSDKjS8s6xGXC1TdVXnpAnVXWkQqExY+nHtTBm9m6x6tgdw1657ftI2tDnDxLnB3uPeOQu9AXZ35MQdg59wnoMh76+JSn5XZTPhnN3DvckAto1fR/e3xuZogSvAXQ32SUtnOy04gVVWW5Mss9r43xcbJdfd43fWnH5yfsq42fqouIv4DMvSVJ+pvTeAnhE1B56Hj6LKHoKp78aAugs/jgETcr1b2NQhJUzNyiJ50T38jaK7pC2oyaC2FDlF9TnYNCUT605PpkaH7uggZLz6btHCKAWbblIKspyDIPzIiRyIPo7Cj3x33KXhlbMGCmS9AcTuw7NzJBCnI8mt6QV3h8b5DzR1RNjsruVxuaSn5+MPwG/56aS2j59fUbCqCpvbWwtw8WoTC4AiS+x5R09CD9OBWpNuwLSVNTGMWE/300AvYp590GI8nbT5oYOoDFVW5PjcDWkD0JrpUTKKL3NxmxfMc7f37O+MraqqFlfIWfllhV5mA9Az1VbnBLfCQ+EHj122bfZR0bNTuclBLuHbbg4paVH0hpMqPnjVPF+lPM0OL33WX5uXkZntndEF/IGkkZF3cmIg8z8KBaOp3hYxfUDI4SPM55HU5iUmcRhXIG3MSknKZhc6f0Fte2PSLBqW+hq+qWd4tbqmtFTfVkcLJFcoKgwVPzebOmWM6d47JNJNpP10oFguFL5dTRheLeiVR04xJovHkycbGxhOXulaVP/HKyfaL5RW/lEql0MPNbgB1ac7wwfe820eO5n6Ber+kU/IdunNtKWrX0LBL5Hbi0I2BecOsnRTSwaZPlZVkg82eOvy5p6qzGBuRSPTb8RU1uwWN7ZLuJl5tjUDYDuVNoCiK3UP/2x29Oes2zdPHOkcjXzu38N885kD0i3A/Flq6BLOQyca91qPMXnYlvnn9/q3Lc05fm1eBXN0D4QFN/UWVw4c9Pphj7DdsGkmD5zNYq7TvT/wWVOyhdA5pnvhh0HCbeJh4URPTzEiPULo7qujXe58Yhc1b1fIRd1MY4JH5XW8I+IqarfVdMmVHuygqsaytH4qrZMQBujaZtcU7IdwvISrS3cIh7jJmmf5kMt0IOcR5zSoHP+LD7klqLNuw7UOdpLakuLgyPTQ4PiK3o78wv5z4q1nxw4eIAudj7C8DedDVhxyx34nttqfjSTFOf7JKB087ffkR7Yr2xV3Zs3XPNfoFYcpqdyd/deblrfYfZYFnHvJrvI9st72UxQw1dKc/PWZL8qXRjjyt5sEhagaMw5ftJow6QmqYPM/FFOtYnHyUUOM2G+EpZ26kkULie3HXdhvHIDq2kBXfuuFHzuU9uxyoTj6/ZX8yCP1P2W7dez1aNNQT/jq+omY1/ZBpe0dfVn1FWSc08+hHeALnI5NNjzI5GUEutmaHqzsSo5y2bbWxCZGK/S33LjqQsP/6veOLLUfZ5oA4JSEnjZPw6k19dp28twQiPeNC1w08kKuFVk3p7tGIjU0Wzx2DqFONXc5LDRDWn2u6PUjdd3ccHr/CerkBXhQJigRTrG+Kp83dwenZQaHRyGSZOQnAHEnhSrSipixas9wEsbbnfaZm4kY8tqbKnsL+UpA8XTEaUeNmb7wXs4hEx6PmzvYTn0OjzFetnq1DGUXKQPwW4Y0kQIpcgsdPHzXNfH2r5yw8af2OtdPGuv6yV6R/pmZvNx1PV3GJmm3tyhqeuIvbIqulWyLVBxJQ/bT7xFOHGZh9hO7N1SqmAnX7kj59waOQknMkkp8TSkoSaRrUzZmF+Q/v10HxvtPPXt29djGzf1i9GlDzgCFeSdtK0sEz6SEkJ8ReT1NX7WLp2SlACS3T8MYUSDanWBaMB9Flg3XXt5Jq6zORWkqPEyj7QKWAOnOke2aEmuouW2qiWzd8nIgWppD9Pgdq9GlGFzuELek6re5VgaK/9yBirxOBxBfhzYkAMSsonXV0TerfgvU2Vf+KpyY+L5tFiTwAQXUXcQnbVYocErMroZEZ3hQ9YuOTNU3J7pYU+2wdKEXpdmfoV5V0v8EXCvynI+pImMc4Zti7SgCq+pzEvLqjWx1dLly+c+1qoNv74dHQoJoG2JpuPtMMkIkXubwTiL2GtJuqunkY6+oTjMKU+XtazakP6Pus7rKhDPZ3kNv+kcTO9GB/5q5pBsR300Xs4yPUVLqZYF3TBYtMxyF8ghSI9gPU6GP0mIZiF8LL6HC5+az5GBY2MMAsC8FQNSeFM+2n5MVcCuuOXXj7F77I5HM1ocDtvaRLQM5vE/WWV5dVdgPwS5kBoH7nuRtdHz15aDuafa5CJe/P3TnR/AhHIX5LWRjRz7thPKuQKYBcXl9vVlP8hasujx5e3BuamNXQ/37EcPFQNekRg1Si5msi1nHEtqInlcWWWH9XU2N1dU1DfYtMkWROGd+j89Fq6u8jSvSEEzWjQHESU2s+CkG1iU1p1TykfbxFwZmKjbacPHni1EFjTJ0dqWYbKAJ18dwH9XK4Pw4NV3NiyMBoSmdBwC49NJvEzL8AX1ATStavvZ4ugV4BqekCfpOkRlpfQJdBgtj19KtDEWLfSIh4GXzR5mQ8vI2pCWLSENY9qn2atbigobEFKjyuHLj1NBLUct6DhZr//PcJgaTs0WruN8BbGDX1mbIJ1/TRmMfpJY2QsA6jZd75Zem37hWDIslsUM3tlL7dgJqRILaj2KujK8P26mK6bNbtp9hrEjQOZ+UKNnZkuo8+70mURQh07qdGHWXU3InQ0jYQv8DY7BEv/cyUwbK5KeGTmuouR8szqdwa18nop29XU9XitvRKv1rc3trIb5PIFNCeFphUVdXb8FwIFVdn0oOZbGeX5dh8zyYr68XUzCueFCOmZaiqz5/T05GlKqxqjquTpHmmhovzbnju37DG9qVW50GELtMZFdQPPUeNqJ10wc800jOj/12Ywn8Oi0KTzqhBnbVnLIvCbKOjOaBIXYJmuzM1vXsvmmRP1/TIWXhNLGmU7o5nU2j2pZsz9J3I8eRNCP3EzFkKPXSo3fTwI4Fq31hqeZf4BJ5whu5QFQf09elBVWn4HDZGuo73rXUtm0D6QR/vIO1rghWaTtd0dZf/1jHELaRmXB4RFn8NX1KTeEOvnA5Ymgd3pxzfef3hlVcX42TczQ4VubMrhPcuqXwtMMV27uJedJqhp6dn4N7R50PquMGu9oTrAb27XzVFmKUppJyAmPtXna85N1fYj1u180pkx0iPXK1SMn2YikCzr9L0acRTkUj6NdlVfRKJZq5oIDvBwNZgkrpHQre8Ku0KtD5JH1MgicVPa9JIZrJDkjQpA79K/1gP2VIzD0JpLQ75LVDTZLTb/x5fVBOkWR88HewfOpketLTad+zcpSM3EjxOvAxz8nx02q14hkvCQyuXt7EF1R3d4i5+Sarf7cPrU8NmRUfecMty8op8dirv4NlHK/z2rt2x/Mjbt6etr7v6/1EP6v1gfFlN0vLdf//YYc/eGZc2rLptue1N6puS4IqWJ9dq8zyTi2t9ToU/9c8sTogJCYqMj+RG3q6+cydVAWHP4usD695cjHaL+njcxGO91cFZG5ZtvXzvfLa2HPzt8TU1oZ8ve30pgTNnW5pKmlldH1HqeD/hSZC49ME1N+eXuWJ54u2rgeEfkisS+UH3owHC9tl3ZpVWvjt+8XWR6Gx0THAdP2Ln8ndR+x6J4kbMCP2N8VU1SYuiEBd4FqulefyKOm5kXtSuVU+mbNu22ulpYAN0c26/aO4796BSeHd7dPLl8srIDx+PL1q/wcx5z6k3CflNrfyqAmlnxruI1r5f6Kr9LfAzahLntSQhPz5F1FUandopTUt8tvDKujUX3SdYzJu1f/ud52/Krz7y9Y3JenHtnKXJ4nlTTrmtWXZrmitHqJREJwhV7SWcjKghq4/+N+Bn1RRXVLbWZsdnFvKqy4pj3NzTHV7xoha52h44Z77ZbN7KqetXrt4wfdmsuetmHbHdeWH144qwbdkH7cNqq6oqOR+j0ht76iqHTin+/fGzahIHQdrFhFj9IpEc5FKVis+pyA/ze+nkuGX9uklHqsSeE9evsjq8/52nT250erVEKZIrOmr5UlIkVS38/3XPEv0bNb8MRbegIckvpoMeKuvO9gmrqyVa/4NvVPMffAX/qPlbQqvmP/it8B//+df43w5/BfzPf/1/IT2PelWcJ9gAAAAASUVORK5CYII="/>
          <p:cNvSpPr>
            <a:spLocks noChangeAspect="1" noChangeArrowheads="1"/>
          </p:cNvSpPr>
          <p:nvPr/>
        </p:nvSpPr>
        <p:spPr bwMode="auto">
          <a:xfrm>
            <a:off x="15906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230" y="4910931"/>
            <a:ext cx="27733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74" y="6093296"/>
            <a:ext cx="23780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556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01774" y="1556792"/>
            <a:ext cx="3710186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60000" indent="-360000" algn="l" defTabSz="914400" rtl="0" eaLnBrk="1" latinLnBrk="0" hangingPunct="1">
              <a:spcBef>
                <a:spcPts val="600"/>
              </a:spcBef>
              <a:buClr>
                <a:srgbClr val="1F546B"/>
              </a:buClr>
              <a:buFont typeface="Arial" pitchFamily="34" charset="0"/>
              <a:buChar char="•"/>
              <a:defRPr sz="2800" kern="1200">
                <a:solidFill>
                  <a:srgbClr val="1F546B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spcBef>
                <a:spcPts val="600"/>
              </a:spcBef>
              <a:buFont typeface="Arial" pitchFamily="34" charset="0"/>
              <a:buChar char="–"/>
              <a:defRPr sz="2400" kern="1200">
                <a:solidFill>
                  <a:srgbClr val="A42F13"/>
                </a:solidFill>
                <a:latin typeface="+mn-lt"/>
                <a:ea typeface="+mn-ea"/>
                <a:cs typeface="+mn-cs"/>
              </a:defRPr>
            </a:lvl2pPr>
            <a:lvl3pPr marL="1079500" indent="-358775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9863" indent="-358775" algn="l" defTabSz="914400" rtl="0" eaLnBrk="1" latinLnBrk="0" hangingPunct="1">
              <a:spcBef>
                <a:spcPts val="6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60000" algn="l" defTabSz="914400" rtl="0" eaLnBrk="1" latinLnBrk="0" hangingPunct="1">
              <a:spcBef>
                <a:spcPts val="600"/>
              </a:spcBef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lvl="1">
              <a:spcBef>
                <a:spcPts val="1200"/>
              </a:spcBef>
              <a:spcAft>
                <a:spcPts val="1200"/>
              </a:spcAft>
              <a:buClr>
                <a:srgbClr val="1F546B"/>
              </a:buClr>
              <a:buFont typeface="Arial" pitchFamily="34" charset="0"/>
              <a:buChar char="•"/>
            </a:pPr>
            <a:r>
              <a:rPr lang="en-NZ" sz="2600" dirty="0" smtClean="0">
                <a:solidFill>
                  <a:schemeClr val="tx2"/>
                </a:solidFill>
              </a:rPr>
              <a:t>Are one part of a number of measures to prevent and minimise harm</a:t>
            </a:r>
          </a:p>
          <a:p>
            <a:pPr marL="360000" lvl="1">
              <a:spcBef>
                <a:spcPts val="1200"/>
              </a:spcBef>
              <a:spcAft>
                <a:spcPts val="1200"/>
              </a:spcAft>
              <a:buClr>
                <a:srgbClr val="1F546B"/>
              </a:buClr>
              <a:buFont typeface="Arial" pitchFamily="34" charset="0"/>
              <a:buChar char="•"/>
            </a:pPr>
            <a:r>
              <a:rPr lang="en-NZ" sz="2600" dirty="0">
                <a:solidFill>
                  <a:schemeClr val="tx2"/>
                </a:solidFill>
              </a:rPr>
              <a:t>Are a practical way to manage harmful gambling </a:t>
            </a:r>
            <a:r>
              <a:rPr lang="en-NZ" sz="2600" dirty="0" smtClean="0">
                <a:solidFill>
                  <a:schemeClr val="tx2"/>
                </a:solidFill>
              </a:rPr>
              <a:t>behaviour</a:t>
            </a:r>
          </a:p>
          <a:p>
            <a:pPr marL="360000" lvl="1">
              <a:spcBef>
                <a:spcPts val="1200"/>
              </a:spcBef>
              <a:spcAft>
                <a:spcPts val="1200"/>
              </a:spcAft>
              <a:buClr>
                <a:srgbClr val="1F546B"/>
              </a:buClr>
              <a:buFont typeface="Arial" pitchFamily="34" charset="0"/>
              <a:buChar char="•"/>
            </a:pPr>
            <a:r>
              <a:rPr lang="en-NZ" sz="2600" dirty="0">
                <a:solidFill>
                  <a:schemeClr val="tx2"/>
                </a:solidFill>
              </a:rPr>
              <a:t>Can be issued for up to </a:t>
            </a:r>
            <a:r>
              <a:rPr lang="en-NZ" sz="2600" dirty="0" smtClean="0">
                <a:solidFill>
                  <a:schemeClr val="tx2"/>
                </a:solidFill>
              </a:rPr>
              <a:t>two years </a:t>
            </a:r>
            <a:r>
              <a:rPr lang="en-NZ" sz="2600" dirty="0">
                <a:solidFill>
                  <a:schemeClr val="tx2"/>
                </a:solidFill>
              </a:rPr>
              <a:t>and can never be revoked or renegotiated</a:t>
            </a:r>
          </a:p>
          <a:p>
            <a:pPr marL="360000" lvl="1" indent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en-NZ" sz="2200" dirty="0" smtClean="0">
              <a:solidFill>
                <a:srgbClr val="1F546B"/>
              </a:solidFill>
            </a:endParaRP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</a:pPr>
            <a:endParaRPr lang="en-NZ" sz="2200" dirty="0" smtClean="0">
              <a:solidFill>
                <a:srgbClr val="1F546B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NZ" sz="4000" b="1" dirty="0" smtClean="0">
                <a:solidFill>
                  <a:schemeClr val="tx2"/>
                </a:solidFill>
              </a:rPr>
              <a:t>Exclusions</a:t>
            </a:r>
            <a:r>
              <a:rPr lang="en-NZ" sz="4000" b="1" dirty="0" smtClean="0">
                <a:solidFill>
                  <a:srgbClr val="1F546B"/>
                </a:solidFill>
              </a:rPr>
              <a:t> </a:t>
            </a:r>
            <a:endParaRPr lang="en-NZ" sz="4000" b="1" dirty="0">
              <a:solidFill>
                <a:srgbClr val="1F546B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073" y="3933056"/>
            <a:ext cx="2920218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88640"/>
            <a:ext cx="3262408" cy="363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885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Arrow 9"/>
          <p:cNvSpPr/>
          <p:nvPr/>
        </p:nvSpPr>
        <p:spPr>
          <a:xfrm rot="5400000">
            <a:off x="2515506" y="3827213"/>
            <a:ext cx="964406" cy="492919"/>
          </a:xfrm>
          <a:prstGeom prst="rightArrow">
            <a:avLst/>
          </a:prstGeom>
          <a:solidFill>
            <a:srgbClr val="84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028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types of exclusions are there?</a:t>
            </a:r>
            <a:endParaRPr lang="en-US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732646" y="2440005"/>
            <a:ext cx="723305" cy="657225"/>
          </a:xfrm>
          <a:prstGeom prst="rightArrow">
            <a:avLst/>
          </a:prstGeom>
          <a:solidFill>
            <a:srgbClr val="84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403648" y="1445878"/>
            <a:ext cx="2586115" cy="2645478"/>
          </a:xfrm>
          <a:prstGeom prst="ellipse">
            <a:avLst/>
          </a:prstGeom>
          <a:solidFill>
            <a:srgbClr val="84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NZ" sz="1400" b="1" dirty="0">
                <a:solidFill>
                  <a:schemeClr val="bg1"/>
                </a:solidFill>
              </a:rPr>
              <a:t>Self Exclusion </a:t>
            </a:r>
            <a:r>
              <a:rPr lang="en-NZ" sz="1400" dirty="0">
                <a:solidFill>
                  <a:schemeClr val="bg1"/>
                </a:solidFill>
              </a:rPr>
              <a:t>(310)</a:t>
            </a:r>
          </a:p>
          <a:p>
            <a:pPr algn="ctr"/>
            <a:r>
              <a:rPr lang="en-NZ" sz="1400" u="sng" dirty="0">
                <a:solidFill>
                  <a:schemeClr val="bg1"/>
                </a:solidFill>
              </a:rPr>
              <a:t>Gambler</a:t>
            </a:r>
            <a:r>
              <a:rPr lang="en-NZ" sz="1400" dirty="0">
                <a:solidFill>
                  <a:schemeClr val="bg1"/>
                </a:solidFill>
              </a:rPr>
              <a:t> can request an exclusion by writing, </a:t>
            </a:r>
            <a:r>
              <a:rPr lang="en-NZ" sz="1400" dirty="0" smtClean="0">
                <a:solidFill>
                  <a:schemeClr val="bg1"/>
                </a:solidFill>
              </a:rPr>
              <a:t>in </a:t>
            </a:r>
            <a:r>
              <a:rPr lang="en-NZ" sz="1400" dirty="0">
                <a:solidFill>
                  <a:schemeClr val="bg1"/>
                </a:solidFill>
              </a:rPr>
              <a:t>person or through a Counsellor. </a:t>
            </a:r>
          </a:p>
          <a:p>
            <a:pPr algn="ctr"/>
            <a:r>
              <a:rPr lang="en-NZ" sz="1400" u="sng" dirty="0" smtClean="0">
                <a:solidFill>
                  <a:schemeClr val="bg1"/>
                </a:solidFill>
              </a:rPr>
              <a:t>Staff</a:t>
            </a:r>
            <a:r>
              <a:rPr lang="en-NZ" sz="1400" dirty="0" smtClean="0">
                <a:solidFill>
                  <a:schemeClr val="bg1"/>
                </a:solidFill>
              </a:rPr>
              <a:t> </a:t>
            </a:r>
            <a:r>
              <a:rPr lang="en-NZ" sz="1400" dirty="0">
                <a:solidFill>
                  <a:schemeClr val="bg1"/>
                </a:solidFill>
              </a:rPr>
              <a:t>might suggest that a gambler they are concerned about adopts a self </a:t>
            </a:r>
            <a:r>
              <a:rPr lang="en-NZ" sz="1400" dirty="0" smtClean="0">
                <a:solidFill>
                  <a:schemeClr val="bg1"/>
                </a:solidFill>
              </a:rPr>
              <a:t>exclusion</a:t>
            </a:r>
            <a:r>
              <a:rPr lang="en-NZ" sz="14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15" name="Oval 14"/>
          <p:cNvSpPr/>
          <p:nvPr/>
        </p:nvSpPr>
        <p:spPr>
          <a:xfrm>
            <a:off x="4487846" y="1445878"/>
            <a:ext cx="2532426" cy="2645478"/>
          </a:xfrm>
          <a:prstGeom prst="ellipse">
            <a:avLst/>
          </a:prstGeom>
          <a:solidFill>
            <a:srgbClr val="584D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 b="1" dirty="0">
                <a:solidFill>
                  <a:schemeClr val="bg1"/>
                </a:solidFill>
              </a:rPr>
              <a:t>Venue Initiated Exclusion </a:t>
            </a:r>
            <a:r>
              <a:rPr lang="en-NZ" sz="1400" dirty="0">
                <a:solidFill>
                  <a:schemeClr val="bg1"/>
                </a:solidFill>
              </a:rPr>
              <a:t>(309/A)</a:t>
            </a:r>
          </a:p>
          <a:p>
            <a:pPr algn="ctr"/>
            <a:r>
              <a:rPr lang="en-NZ" sz="1400" dirty="0">
                <a:solidFill>
                  <a:schemeClr val="bg1"/>
                </a:solidFill>
              </a:rPr>
              <a:t>If the gambler does not opt for a self exclusion and concerns remain, then a </a:t>
            </a:r>
            <a:r>
              <a:rPr lang="en-NZ" sz="1400" u="sng" dirty="0">
                <a:solidFill>
                  <a:schemeClr val="bg1"/>
                </a:solidFill>
              </a:rPr>
              <a:t>staff member </a:t>
            </a:r>
            <a:r>
              <a:rPr lang="en-NZ" sz="1400" dirty="0">
                <a:solidFill>
                  <a:schemeClr val="bg1"/>
                </a:solidFill>
              </a:rPr>
              <a:t>can issue a venue initiated exclusion. </a:t>
            </a:r>
          </a:p>
        </p:txBody>
      </p:sp>
      <p:sp>
        <p:nvSpPr>
          <p:cNvPr id="17" name="Oval 16"/>
          <p:cNvSpPr/>
          <p:nvPr/>
        </p:nvSpPr>
        <p:spPr>
          <a:xfrm>
            <a:off x="1691679" y="4555875"/>
            <a:ext cx="2298083" cy="2118885"/>
          </a:xfrm>
          <a:prstGeom prst="ellipse">
            <a:avLst/>
          </a:prstGeom>
          <a:solidFill>
            <a:srgbClr val="84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NZ" sz="1400" b="1" dirty="0">
                <a:solidFill>
                  <a:schemeClr val="bg1"/>
                </a:solidFill>
              </a:rPr>
              <a:t>Multi-Venue Exclusion</a:t>
            </a:r>
            <a:endParaRPr lang="en-NZ" sz="1400" dirty="0">
              <a:solidFill>
                <a:schemeClr val="bg1"/>
              </a:solidFill>
            </a:endParaRPr>
          </a:p>
          <a:p>
            <a:pPr algn="ctr"/>
            <a:r>
              <a:rPr lang="en-NZ" sz="1400" dirty="0">
                <a:solidFill>
                  <a:schemeClr val="bg1"/>
                </a:solidFill>
              </a:rPr>
              <a:t>Gamblers can choose to exclude themselves from a number of venues in the region</a:t>
            </a:r>
            <a:r>
              <a:rPr lang="en-NZ" sz="1400" dirty="0" smtClean="0">
                <a:solidFill>
                  <a:schemeClr val="bg1"/>
                </a:solidFill>
              </a:rPr>
              <a:t>.</a:t>
            </a:r>
            <a:endParaRPr lang="en-NZ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58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Who’s involved </a:t>
            </a:r>
            <a:r>
              <a:rPr lang="en-NZ" b="1" dirty="0" smtClean="0"/>
              <a:t>in exclusions?</a:t>
            </a:r>
            <a:endParaRPr lang="en-N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89249552"/>
              </p:ext>
            </p:extLst>
          </p:nvPr>
        </p:nvGraphicFramePr>
        <p:xfrm>
          <a:off x="395536" y="1628800"/>
          <a:ext cx="604867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3" y="3861049"/>
            <a:ext cx="3134689" cy="212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87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630865" y="1763135"/>
            <a:ext cx="8302400" cy="509586"/>
          </a:xfrm>
          <a:prstGeom prst="roundRect">
            <a:avLst/>
          </a:prstGeom>
          <a:noFill/>
          <a:ln>
            <a:solidFill>
              <a:srgbClr val="84B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667351" y="2338389"/>
            <a:ext cx="8283328" cy="509586"/>
          </a:xfrm>
          <a:prstGeom prst="roundRect">
            <a:avLst/>
          </a:prstGeom>
          <a:noFill/>
          <a:ln>
            <a:solidFill>
              <a:srgbClr val="84B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636372" y="2982118"/>
            <a:ext cx="8296893" cy="509586"/>
          </a:xfrm>
          <a:prstGeom prst="roundRect">
            <a:avLst/>
          </a:prstGeom>
          <a:noFill/>
          <a:ln>
            <a:solidFill>
              <a:srgbClr val="84B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634097" y="3558775"/>
            <a:ext cx="8299169" cy="509586"/>
          </a:xfrm>
          <a:prstGeom prst="roundRect">
            <a:avLst/>
          </a:prstGeom>
          <a:noFill/>
          <a:ln>
            <a:solidFill>
              <a:srgbClr val="84B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659787" y="4233076"/>
            <a:ext cx="8273480" cy="509586"/>
          </a:xfrm>
          <a:prstGeom prst="roundRect">
            <a:avLst/>
          </a:prstGeom>
          <a:noFill/>
          <a:ln>
            <a:solidFill>
              <a:srgbClr val="84B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684767" y="4810118"/>
            <a:ext cx="8248501" cy="509586"/>
          </a:xfrm>
          <a:prstGeom prst="roundRect">
            <a:avLst/>
          </a:prstGeom>
          <a:noFill/>
          <a:ln>
            <a:solidFill>
              <a:srgbClr val="84B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614501" y="5360132"/>
            <a:ext cx="7956356" cy="792963"/>
          </a:xfrm>
          <a:prstGeom prst="roundRect">
            <a:avLst/>
          </a:prstGeom>
          <a:solidFill>
            <a:srgbClr val="84B600"/>
          </a:solidFill>
          <a:ln>
            <a:solidFill>
              <a:srgbClr val="84B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steps need to be taken with exclusion?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47070" y="5319704"/>
            <a:ext cx="7886700" cy="92234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NZ" sz="1600" dirty="0">
                <a:solidFill>
                  <a:schemeClr val="bg1"/>
                </a:solidFill>
              </a:rPr>
              <a:t>Once the exclusion order is complete, follow your venue’s process for record-keeping and tracking exclusions.  This includes knowing what to do if you see an excluded person in the gambling area of your venue.</a:t>
            </a:r>
          </a:p>
        </p:txBody>
      </p:sp>
      <p:sp>
        <p:nvSpPr>
          <p:cNvPr id="25" name="Content Placeholder 10"/>
          <p:cNvSpPr txBox="1">
            <a:spLocks/>
          </p:cNvSpPr>
          <p:nvPr/>
        </p:nvSpPr>
        <p:spPr>
          <a:xfrm>
            <a:off x="691638" y="4780748"/>
            <a:ext cx="8241629" cy="5683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NZ" sz="1600" dirty="0"/>
              <a:t>Fill out the paper work and follow the processes associated with exclusion orders in your </a:t>
            </a:r>
            <a:r>
              <a:rPr lang="en-NZ" sz="1600" dirty="0" smtClean="0"/>
              <a:t>venue.</a:t>
            </a:r>
            <a:endParaRPr lang="en-NZ" sz="1600" dirty="0"/>
          </a:p>
        </p:txBody>
      </p:sp>
      <p:sp>
        <p:nvSpPr>
          <p:cNvPr id="26" name="Content Placeholder 10"/>
          <p:cNvSpPr txBox="1">
            <a:spLocks/>
          </p:cNvSpPr>
          <p:nvPr/>
        </p:nvSpPr>
        <p:spPr>
          <a:xfrm>
            <a:off x="684767" y="4212818"/>
            <a:ext cx="8248497" cy="5683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1600" dirty="0">
                <a:cs typeface="Arial" panose="020B0604020202020204" pitchFamily="34" charset="0"/>
              </a:rPr>
              <a:t>If it is a self-exclusion, ensure you have the </a:t>
            </a:r>
            <a:r>
              <a:rPr lang="en-NZ" sz="1600" dirty="0" smtClean="0">
                <a:cs typeface="Arial" panose="020B0604020202020204" pitchFamily="34" charset="0"/>
              </a:rPr>
              <a:t>person’s </a:t>
            </a:r>
            <a:r>
              <a:rPr lang="en-NZ" sz="1600" dirty="0">
                <a:cs typeface="Arial" panose="020B0604020202020204" pitchFamily="34" charset="0"/>
              </a:rPr>
              <a:t>name, birthdate and a </a:t>
            </a:r>
            <a:r>
              <a:rPr lang="en-NZ" sz="1600" dirty="0" smtClean="0">
                <a:cs typeface="Arial" panose="020B0604020202020204" pitchFamily="34" charset="0"/>
              </a:rPr>
              <a:t>photo.</a:t>
            </a:r>
            <a:r>
              <a:rPr lang="en-NZ" sz="1600" dirty="0">
                <a:cs typeface="Arial" panose="020B0604020202020204" pitchFamily="34" charset="0"/>
              </a:rPr>
              <a:t> If it is a </a:t>
            </a:r>
            <a:r>
              <a:rPr lang="en-NZ" sz="1600" dirty="0" smtClean="0">
                <a:cs typeface="Arial" panose="020B0604020202020204" pitchFamily="34" charset="0"/>
              </a:rPr>
              <a:t>venue-initiated </a:t>
            </a:r>
            <a:r>
              <a:rPr lang="en-NZ" sz="1600" dirty="0">
                <a:cs typeface="Arial" panose="020B0604020202020204" pitchFamily="34" charset="0"/>
              </a:rPr>
              <a:t>exclusion, ensure you have enough information to reasonably identify the </a:t>
            </a:r>
            <a:r>
              <a:rPr lang="en-NZ" sz="1600" dirty="0" smtClean="0">
                <a:cs typeface="Arial" panose="020B0604020202020204" pitchFamily="34" charset="0"/>
              </a:rPr>
              <a:t>person.</a:t>
            </a:r>
            <a:endParaRPr lang="en-NZ" sz="1600" dirty="0">
              <a:cs typeface="Arial" panose="020B0604020202020204" pitchFamily="34" charset="0"/>
            </a:endParaRPr>
          </a:p>
        </p:txBody>
      </p:sp>
      <p:sp>
        <p:nvSpPr>
          <p:cNvPr id="27" name="Content Placeholder 10"/>
          <p:cNvSpPr txBox="1">
            <a:spLocks/>
          </p:cNvSpPr>
          <p:nvPr/>
        </p:nvSpPr>
        <p:spPr>
          <a:xfrm>
            <a:off x="649329" y="3539485"/>
            <a:ext cx="7886700" cy="5683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NZ" sz="1600" dirty="0"/>
              <a:t>Offer to put them in contact with a </a:t>
            </a:r>
            <a:r>
              <a:rPr lang="en-NZ" sz="1600" dirty="0" smtClean="0"/>
              <a:t>counsellor.</a:t>
            </a:r>
            <a:endParaRPr lang="en-NZ" sz="1600" dirty="0"/>
          </a:p>
        </p:txBody>
      </p:sp>
      <p:sp>
        <p:nvSpPr>
          <p:cNvPr id="28" name="Content Placeholder 10"/>
          <p:cNvSpPr txBox="1">
            <a:spLocks/>
          </p:cNvSpPr>
          <p:nvPr/>
        </p:nvSpPr>
        <p:spPr>
          <a:xfrm>
            <a:off x="691638" y="2961079"/>
            <a:ext cx="7886700" cy="5683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NZ" sz="1600" dirty="0"/>
              <a:t>Provide information on how the person may exclude themselves from more than one venue </a:t>
            </a:r>
            <a:r>
              <a:rPr lang="en-NZ" sz="1600" dirty="0" smtClean="0"/>
              <a:t/>
            </a:r>
            <a:br>
              <a:rPr lang="en-NZ" sz="1600" dirty="0" smtClean="0"/>
            </a:br>
            <a:r>
              <a:rPr lang="en-NZ" sz="1600" dirty="0" smtClean="0"/>
              <a:t>(</a:t>
            </a:r>
            <a:r>
              <a:rPr lang="en-NZ" sz="1600" dirty="0"/>
              <a:t>Multi-Venue Exclusion</a:t>
            </a:r>
            <a:r>
              <a:rPr lang="en-NZ" sz="1600" dirty="0" smtClean="0"/>
              <a:t>).</a:t>
            </a:r>
            <a:endParaRPr lang="en-NZ" sz="1600" dirty="0"/>
          </a:p>
        </p:txBody>
      </p:sp>
      <p:sp>
        <p:nvSpPr>
          <p:cNvPr id="29" name="Content Placeholder 10"/>
          <p:cNvSpPr txBox="1">
            <a:spLocks/>
          </p:cNvSpPr>
          <p:nvPr/>
        </p:nvSpPr>
        <p:spPr>
          <a:xfrm>
            <a:off x="655348" y="2283618"/>
            <a:ext cx="7886700" cy="5683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NZ" sz="1600" dirty="0">
                <a:cs typeface="Arial" panose="020B0604020202020204" pitchFamily="34" charset="0"/>
              </a:rPr>
              <a:t>Agree on the length of the exclusion period </a:t>
            </a:r>
            <a:r>
              <a:rPr lang="en-NZ" sz="1600" dirty="0" smtClean="0">
                <a:cs typeface="Arial" panose="020B0604020202020204" pitchFamily="34" charset="0"/>
              </a:rPr>
              <a:t>(</a:t>
            </a:r>
            <a:r>
              <a:rPr lang="en-US" sz="1600" dirty="0">
                <a:cs typeface="Arial" panose="020B0604020202020204" pitchFamily="34" charset="0"/>
              </a:rPr>
              <a:t>recommend between 6 </a:t>
            </a:r>
            <a:r>
              <a:rPr lang="en-US" sz="1600" dirty="0" smtClean="0">
                <a:cs typeface="Arial" panose="020B0604020202020204" pitchFamily="34" charset="0"/>
              </a:rPr>
              <a:t>months to </a:t>
            </a:r>
            <a:r>
              <a:rPr lang="en-US" sz="1600" dirty="0">
                <a:cs typeface="Arial" panose="020B0604020202020204" pitchFamily="34" charset="0"/>
              </a:rPr>
              <a:t>2 years</a:t>
            </a:r>
            <a:r>
              <a:rPr lang="en-NZ" sz="1600" dirty="0" smtClean="0">
                <a:cs typeface="Arial" panose="020B0604020202020204" pitchFamily="34" charset="0"/>
              </a:rPr>
              <a:t>).</a:t>
            </a:r>
            <a:endParaRPr lang="en-NZ" sz="1600" dirty="0">
              <a:cs typeface="Arial" panose="020B0604020202020204" pitchFamily="34" charset="0"/>
            </a:endParaRPr>
          </a:p>
        </p:txBody>
      </p:sp>
      <p:sp>
        <p:nvSpPr>
          <p:cNvPr id="30" name="Content Placeholder 10"/>
          <p:cNvSpPr txBox="1">
            <a:spLocks/>
          </p:cNvSpPr>
          <p:nvPr/>
        </p:nvSpPr>
        <p:spPr>
          <a:xfrm>
            <a:off x="675217" y="1740693"/>
            <a:ext cx="7886700" cy="5683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NZ" sz="1600" dirty="0">
                <a:latin typeface="Arial" panose="020B0604020202020204" pitchFamily="34" charset="0"/>
                <a:cs typeface="Arial" panose="020B0604020202020204" pitchFamily="34" charset="0"/>
              </a:rPr>
              <a:t>You (or another staff member) must issue an exclusion order </a:t>
            </a:r>
            <a:r>
              <a:rPr lang="en-N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promptly. </a:t>
            </a:r>
            <a:endParaRPr lang="en-N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hevron 1"/>
          <p:cNvSpPr/>
          <p:nvPr/>
        </p:nvSpPr>
        <p:spPr>
          <a:xfrm rot="5400000">
            <a:off x="132846" y="1839781"/>
            <a:ext cx="664780" cy="356295"/>
          </a:xfrm>
          <a:prstGeom prst="chevron">
            <a:avLst/>
          </a:prstGeom>
          <a:solidFill>
            <a:srgbClr val="84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Chevron 30"/>
          <p:cNvSpPr/>
          <p:nvPr/>
        </p:nvSpPr>
        <p:spPr>
          <a:xfrm rot="5400000">
            <a:off x="132845" y="2483156"/>
            <a:ext cx="664780" cy="356295"/>
          </a:xfrm>
          <a:prstGeom prst="chevron">
            <a:avLst/>
          </a:prstGeom>
          <a:solidFill>
            <a:srgbClr val="84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Chevron 31"/>
          <p:cNvSpPr/>
          <p:nvPr/>
        </p:nvSpPr>
        <p:spPr>
          <a:xfrm rot="5400000">
            <a:off x="138791" y="3098131"/>
            <a:ext cx="664780" cy="356295"/>
          </a:xfrm>
          <a:prstGeom prst="chevron">
            <a:avLst/>
          </a:prstGeom>
          <a:solidFill>
            <a:srgbClr val="84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Chevron 32"/>
          <p:cNvSpPr/>
          <p:nvPr/>
        </p:nvSpPr>
        <p:spPr>
          <a:xfrm rot="5400000">
            <a:off x="132844" y="3713018"/>
            <a:ext cx="664780" cy="356295"/>
          </a:xfrm>
          <a:prstGeom prst="chevron">
            <a:avLst/>
          </a:prstGeom>
          <a:solidFill>
            <a:srgbClr val="84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Chevron 33"/>
          <p:cNvSpPr/>
          <p:nvPr/>
        </p:nvSpPr>
        <p:spPr>
          <a:xfrm rot="5400000">
            <a:off x="164679" y="4377799"/>
            <a:ext cx="664780" cy="356295"/>
          </a:xfrm>
          <a:prstGeom prst="chevron">
            <a:avLst/>
          </a:prstGeom>
          <a:solidFill>
            <a:srgbClr val="84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hevron 34"/>
          <p:cNvSpPr/>
          <p:nvPr/>
        </p:nvSpPr>
        <p:spPr>
          <a:xfrm rot="5400000">
            <a:off x="155154" y="4964361"/>
            <a:ext cx="664780" cy="356295"/>
          </a:xfrm>
          <a:prstGeom prst="chevron">
            <a:avLst/>
          </a:prstGeom>
          <a:solidFill>
            <a:srgbClr val="84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Chevron 35"/>
          <p:cNvSpPr/>
          <p:nvPr/>
        </p:nvSpPr>
        <p:spPr>
          <a:xfrm rot="5400000">
            <a:off x="138791" y="5583486"/>
            <a:ext cx="664779" cy="356295"/>
          </a:xfrm>
          <a:prstGeom prst="chevron">
            <a:avLst/>
          </a:prstGeom>
          <a:solidFill>
            <a:srgbClr val="84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065" y="1854757"/>
            <a:ext cx="300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1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43065" y="2508013"/>
            <a:ext cx="300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2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21023" y="3122373"/>
            <a:ext cx="300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3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21023" y="3738479"/>
            <a:ext cx="300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4</a:t>
            </a:r>
            <a:endParaRPr lang="en-US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49011" y="4401170"/>
            <a:ext cx="300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5</a:t>
            </a:r>
            <a:endParaRPr 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330547" y="5009856"/>
            <a:ext cx="300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6</a:t>
            </a:r>
            <a:endParaRPr lang="en-US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337385" y="5576967"/>
            <a:ext cx="300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9776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Z" sz="3200" b="1" dirty="0" smtClean="0"/>
              <a:t>What should you do when you get an MVE?</a:t>
            </a:r>
            <a:endParaRPr lang="en-NZ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24978907"/>
              </p:ext>
            </p:extLst>
          </p:nvPr>
        </p:nvGraphicFramePr>
        <p:xfrm>
          <a:off x="457200" y="1600200"/>
          <a:ext cx="512291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6595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/>
              <a:t>Issues identified from MVE review</a:t>
            </a:r>
            <a:endParaRPr lang="en-NZ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en-NZ" sz="2600" dirty="0" smtClean="0"/>
              <a:t>Difficulty managing </a:t>
            </a:r>
            <a:r>
              <a:rPr lang="en-NZ" sz="2600" dirty="0"/>
              <a:t>number of exclusions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en-NZ" sz="2600" dirty="0" smtClean="0"/>
              <a:t>Consistency of process</a:t>
            </a:r>
            <a:endParaRPr lang="en-NZ" sz="26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en-NZ" sz="2600" dirty="0"/>
              <a:t>Administration process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en-NZ" sz="2600" dirty="0" smtClean="0"/>
              <a:t>Greater clarity of roles and responsibilities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r>
              <a:rPr lang="en-NZ" sz="2600" dirty="0" smtClean="0">
                <a:solidFill>
                  <a:srgbClr val="1F546B"/>
                </a:solidFill>
              </a:rPr>
              <a:t>Electronic centralised system</a:t>
            </a:r>
            <a:endParaRPr lang="en-NZ" sz="2200" dirty="0">
              <a:solidFill>
                <a:srgbClr val="1F54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6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jh Corporate PowerPoint revised May 2014 compressed (1)" id="{66F72372-4481-4303-B68F-6BA4C1CF6E13}" vid="{290C0C33-CF4D-4515-AB95-07C0EB3F9D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ANotes xmlns="c648a002-e47e-48ed-a207-3b8ce1d893d3" xsi:nil="true"/>
    <_EndDate xmlns="http://schemas.microsoft.com/sharepoint/v3/fields">2017-10-25T11:00:00+00:00</_EndDate>
    <mf8e3920e77a4be68f9898a4a9478a6b xmlns="c648a002-e47e-48ed-a207-3b8ce1d893d3">
      <Terms xmlns="http://schemas.microsoft.com/office/infopath/2007/PartnerControls">
        <TermInfo xmlns="http://schemas.microsoft.com/office/infopath/2007/PartnerControls">
          <TermName xmlns="http://schemas.microsoft.com/office/infopath/2007/PartnerControls">All Classes</TermName>
          <TermId xmlns="http://schemas.microsoft.com/office/infopath/2007/PartnerControls">1ee81148-5e72-4716-af86-7749950d1b22</TermId>
        </TermInfo>
      </Terms>
    </mf8e3920e77a4be68f9898a4a9478a6b>
    <StartDate xmlns="http://schemas.microsoft.com/sharepoint/v3">2017-10-25T11:00:00+00:00</StartDate>
    <_dlc_DocId xmlns="c648a002-e47e-48ed-a207-3b8ce1d893d3">YXQARP2T7VWH-21-1815</_dlc_DocId>
    <TaxCatchAll xmlns="c648a002-e47e-48ed-a207-3b8ce1d893d3">
      <Value>115</Value>
      <Value>2</Value>
      <Value>1</Value>
    </TaxCatchAll>
    <_dlc_DocIdUrl xmlns="c648a002-e47e-48ed-a207-3b8ce1d893d3">
      <Url>https://dia.cohesion.net.nz/Sites/GMB/_layouts/15/DocIdRedir.aspx?ID=YXQARP2T7VWH-21-1815</Url>
      <Description>YXQARP2T7VWH-21-1815</Description>
    </_dlc_DocIdUrl>
    <TaxKeywordTaxHTField xmlns="c648a002-e47e-48ed-a207-3b8ce1d893d3">
      <Terms xmlns="http://schemas.microsoft.com/office/infopath/2007/PartnerControls"/>
    </TaxKeywordTaxHTField>
    <ea3c6b56d556460fbeed1cb795bcbdf8 xmlns="c648a002-e47e-48ed-a207-3b8ce1d893d3">
      <Terms xmlns="http://schemas.microsoft.com/office/infopath/2007/PartnerControls">
        <TermInfo xmlns="http://schemas.microsoft.com/office/infopath/2007/PartnerControls">
          <TermName xmlns="http://schemas.microsoft.com/office/infopath/2007/PartnerControls">UNCLASSIFIED</TermName>
          <TermId xmlns="http://schemas.microsoft.com/office/infopath/2007/PartnerControls">875d92a8-67e2-4a32-9472-8fe99549e1eb</TermId>
        </TermInfo>
      </Terms>
    </ea3c6b56d556460fbeed1cb795bcbdf8>
    <C3TopicNote xmlns="01be4277-2979-4a68-876d-b92b25fceece">
      <Terms xmlns="http://schemas.microsoft.com/office/infopath/2007/PartnerControls"/>
    </C3TopicNote>
    <DIAProjectValue xmlns="c648a002-e47e-48ed-a207-3b8ce1d893d3" xsi:nil="true"/>
    <IconOverlay xmlns="http://schemas.microsoft.com/sharepoint/v4" xsi:nil="true"/>
    <C3ProjectDocumentTypeNote xmlns="01be4277-2979-4a68-876d-b92b25fceece">
      <Terms xmlns="http://schemas.microsoft.com/office/infopath/2007/PartnerControls"/>
    </C3ProjectDocumentTypeNote>
    <C3ProjectName xmlns="01be4277-2979-4a68-876d-b92b25fceece">Gambling website refresh</C3ProjectName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perational Project Document DIA" ma:contentTypeID="0x0101005496552013C0BA46BE88192D5C6EB20B00EECD0B3F0C45DF45B673ABBB050EE9F20082DAE6D4A0696E4D8E205C6373B2C750" ma:contentTypeVersion="6" ma:contentTypeDescription="Use to denote the type of documents used within an operational project" ma:contentTypeScope="" ma:versionID="b1d7a8d58230915f111f3b5523fa0f15">
  <xsd:schema xmlns:xsd="http://www.w3.org/2001/XMLSchema" xmlns:xs="http://www.w3.org/2001/XMLSchema" xmlns:p="http://schemas.microsoft.com/office/2006/metadata/properties" xmlns:ns1="http://schemas.microsoft.com/sharepoint/v3" xmlns:ns3="01be4277-2979-4a68-876d-b92b25fceece" xmlns:ns4="c648a002-e47e-48ed-a207-3b8ce1d893d3" xmlns:ns5="http://schemas.microsoft.com/sharepoint/v3/fields" xmlns:ns6="http://schemas.microsoft.com/sharepoint/v4" targetNamespace="http://schemas.microsoft.com/office/2006/metadata/properties" ma:root="true" ma:fieldsID="fd847b9e8b41302f1eb3c19ef55edb26" ns1:_="" ns3:_="" ns4:_="" ns5:_="" ns6:_="">
    <xsd:import namespace="http://schemas.microsoft.com/sharepoint/v3"/>
    <xsd:import namespace="01be4277-2979-4a68-876d-b92b25fceece"/>
    <xsd:import namespace="c648a002-e47e-48ed-a207-3b8ce1d893d3"/>
    <xsd:import namespace="http://schemas.microsoft.com/sharepoint/v3/fields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3:C3TopicNote" minOccurs="0"/>
                <xsd:element ref="ns4:TaxKeywordTaxHTField" minOccurs="0"/>
                <xsd:element ref="ns4:TaxCatchAll" minOccurs="0"/>
                <xsd:element ref="ns4:TaxCatchAllLabel" minOccurs="0"/>
                <xsd:element ref="ns3:C3ProjectDocumentTypeNote" minOccurs="0"/>
                <xsd:element ref="ns3:C3ProjectName" minOccurs="0"/>
                <xsd:element ref="ns5:_EndDate" minOccurs="0"/>
                <xsd:element ref="ns1:StartDate" minOccurs="0"/>
                <xsd:element ref="ns4:DIAProjectValue" minOccurs="0"/>
                <xsd:element ref="ns4:ea3c6b56d556460fbeed1cb795bcbdf8" minOccurs="0"/>
                <xsd:element ref="ns4:DIANotes" minOccurs="0"/>
                <xsd:element ref="ns4:mf8e3920e77a4be68f9898a4a9478a6b" minOccurs="0"/>
                <xsd:element ref="ns4:_dlc_DocId" minOccurs="0"/>
                <xsd:element ref="ns4:_dlc_DocIdUrl" minOccurs="0"/>
                <xsd:element ref="ns4:_dlc_DocIdPersistId" minOccurs="0"/>
                <xsd:element ref="ns6:IconOverlay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StartDate" ma:index="18" nillable="true" ma:displayName="Start Date" ma:default="[today]" ma:format="DateOnly" ma:internalName="Start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be4277-2979-4a68-876d-b92b25fceece" elementFormDefault="qualified">
    <xsd:import namespace="http://schemas.microsoft.com/office/2006/documentManagement/types"/>
    <xsd:import namespace="http://schemas.microsoft.com/office/infopath/2007/PartnerControls"/>
    <xsd:element name="C3TopicNote" ma:index="9" nillable="true" ma:taxonomy="true" ma:internalName="C3TopicNote" ma:taxonomyFieldName="C3Topic" ma:displayName="Topic" ma:indexed="true" ma:readOnly="false" ma:default="" ma:fieldId="{6a3fe89f-a6dd-4490-a9c1-3ef38d67b8c7}" ma:sspId="caf61cd4-0327-4679-8f8a-6e41773e81e7" ma:termSetId="93895e98-8daa-4392-8163-da238c93d801" ma:anchorId="03be5d80-fa1f-4149-b91a-cf64b7d41564" ma:open="true" ma:isKeyword="false">
      <xsd:complexType>
        <xsd:sequence>
          <xsd:element ref="pc:Terms" minOccurs="0" maxOccurs="1"/>
        </xsd:sequence>
      </xsd:complexType>
    </xsd:element>
    <xsd:element name="C3ProjectDocumentTypeNote" ma:index="14" nillable="true" ma:taxonomy="true" ma:internalName="C3ProjectDocumentTypeNote" ma:taxonomyFieldName="C3ProjectDocumentType" ma:displayName="Project Document Type" ma:readOnly="false" ma:default="" ma:fieldId="{34fbba63-1669-4d38-beb4-245115adf0e7}" ma:sspId="caf61cd4-0327-4679-8f8a-6e41773e81e7" ma:termSetId="76381174-3429-402c-bd29-8d75bd7c13b3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C3ProjectName" ma:index="16" nillable="true" ma:displayName="Project Name" ma:internalName="C3ProjectNam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48a002-e47e-48ed-a207-3b8ce1d893d3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1" nillable="true" ma:taxonomy="true" ma:internalName="TaxKeywordTaxHTField" ma:taxonomyFieldName="TaxKeyword" ma:displayName="Enterprise Keywords" ma:fieldId="{23f27201-bee3-471e-b2e7-b64fd8b7ca38}" ma:taxonomyMulti="true" ma:sspId="caf61cd4-0327-4679-8f8a-6e41773e81e7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95d9ccfa-b826-4801-901a-dfd490111967}" ma:internalName="TaxCatchAll" ma:showField="CatchAllData" ma:web="c648a002-e47e-48ed-a207-3b8ce1d893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95d9ccfa-b826-4801-901a-dfd490111967}" ma:internalName="TaxCatchAllLabel" ma:readOnly="true" ma:showField="CatchAllDataLabel" ma:web="c648a002-e47e-48ed-a207-3b8ce1d893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IAProjectValue" ma:index="19" nillable="true" ma:displayName="Project Value" ma:description="Proposed cost of the project" ma:internalName="DIAProjectValue">
      <xsd:simpleType>
        <xsd:restriction base="dms:Text"/>
      </xsd:simpleType>
    </xsd:element>
    <xsd:element name="ea3c6b56d556460fbeed1cb795bcbdf8" ma:index="20" ma:taxonomy="true" ma:internalName="ea3c6b56d556460fbeed1cb795bcbdf8" ma:taxonomyFieldName="DIASecurityClassification" ma:displayName="Security Classification" ma:default="2;#UNCLASSIFIED|875d92a8-67e2-4a32-9472-8fe99549e1eb" ma:fieldId="{ea3c6b56-d556-460f-beed-1cb795bcbdf8}" ma:sspId="caf61cd4-0327-4679-8f8a-6e41773e81e7" ma:termSetId="6e030844-242a-4d29-a562-8ce1d1b5efa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IANotes" ma:index="22" nillable="true" ma:displayName="Notes" ma:description="Additional information, can include URL link to another document" ma:internalName="DIANotes">
      <xsd:simpleType>
        <xsd:restriction base="dms:Note">
          <xsd:maxLength value="255"/>
        </xsd:restriction>
      </xsd:simpleType>
    </xsd:element>
    <xsd:element name="mf8e3920e77a4be68f9898a4a9478a6b" ma:index="23" nillable="true" ma:taxonomy="true" ma:internalName="mf8e3920e77a4be68f9898a4a9478a6b" ma:taxonomyFieldName="DIAGamblingOperationType" ma:displayName="Gambling Operation Type" ma:fieldId="{6f8e3920-e77a-4be6-8f98-98a4a9478a6b}" ma:sspId="caf61cd4-0327-4679-8f8a-6e41773e81e7" ma:termSetId="0a2c7960-063e-43c0-ac0a-3a4d84c304c6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_dlc_DocId" ma:index="2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EndDate" ma:index="17" nillable="true" ma:displayName="End Date" ma:default="[today]" ma:format="DateOnly" ma:internalName="_End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26573B-D274-44D7-A6BB-A012FC968005}"/>
</file>

<file path=customXml/itemProps2.xml><?xml version="1.0" encoding="utf-8"?>
<ds:datastoreItem xmlns:ds="http://schemas.openxmlformats.org/officeDocument/2006/customXml" ds:itemID="{2A8B5790-0C79-4714-A09E-3C840CD6A1FF}"/>
</file>

<file path=customXml/itemProps3.xml><?xml version="1.0" encoding="utf-8"?>
<ds:datastoreItem xmlns:ds="http://schemas.openxmlformats.org/officeDocument/2006/customXml" ds:itemID="{4D63170F-C256-46FF-81A1-7B56381ED387}"/>
</file>

<file path=customXml/itemProps4.xml><?xml version="1.0" encoding="utf-8"?>
<ds:datastoreItem xmlns:ds="http://schemas.openxmlformats.org/officeDocument/2006/customXml" ds:itemID="{665C1F82-C4CE-42EC-BE46-001F267329A4}"/>
</file>

<file path=docProps/app.xml><?xml version="1.0" encoding="utf-8"?>
<Properties xmlns="http://schemas.openxmlformats.org/officeDocument/2006/extended-properties" xmlns:vt="http://schemas.openxmlformats.org/officeDocument/2006/docPropsVTypes">
  <Template>jh Corporate PowerPoint revised May 2014 compressed (1)</Template>
  <TotalTime>749</TotalTime>
  <Words>412</Words>
  <Application>Microsoft Office PowerPoint</Application>
  <PresentationFormat>On-screen Show (4:3)</PresentationFormat>
  <Paragraphs>60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Exclusions </vt:lpstr>
      <vt:lpstr>What types of exclusions are there?</vt:lpstr>
      <vt:lpstr>Who’s involved in exclusions?</vt:lpstr>
      <vt:lpstr>What steps need to be taken with exclusion?</vt:lpstr>
      <vt:lpstr>What should you do when you get an MVE?</vt:lpstr>
      <vt:lpstr>Issues identified from MVE review</vt:lpstr>
    </vt:vector>
  </TitlesOfParts>
  <Company>DIA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Exclusion orders</dc:title>
  <dc:creator>Jenny</dc:creator>
  <cp:keywords/>
  <cp:lastModifiedBy>Michelle White</cp:lastModifiedBy>
  <cp:revision>170</cp:revision>
  <dcterms:created xsi:type="dcterms:W3CDTF">2014-08-06T02:18:05Z</dcterms:created>
  <dcterms:modified xsi:type="dcterms:W3CDTF">2018-06-01T03:36:49Z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Order">
    <vt:r8>160700</vt:r8>
  </property>
  <property fmtid="{D5CDD505-2E9C-101B-9397-08002B2CF9AE}" pid="4" name="ContentTypeId">
    <vt:lpwstr>0x0101005496552013C0BA46BE88192D5C6EB20B00EECD0B3F0C45DF45B673ABBB050EE9F20082DAE6D4A0696E4D8E205C6373B2C750</vt:lpwstr>
  </property>
  <property fmtid="{D5CDD505-2E9C-101B-9397-08002B2CF9AE}" pid="5" name="DIAGamblingOperationType">
    <vt:lpwstr>115;#All Classes|1ee81148-5e72-4716-af86-7749950d1b22</vt:lpwstr>
  </property>
  <property fmtid="{D5CDD505-2E9C-101B-9397-08002B2CF9AE}" pid="6" name="d4d88d9c404441259a20c2016d5c4fc4">
    <vt:lpwstr>Correspondence|dcd6b05f-dc80-4336-b228-09aebf3d212c</vt:lpwstr>
  </property>
  <property fmtid="{D5CDD505-2E9C-101B-9397-08002B2CF9AE}" pid="7" name="_dlc_DocIdItemGuid">
    <vt:lpwstr>128e365c-b0ba-4e0c-8495-0fd38ae99cff</vt:lpwstr>
  </property>
  <property fmtid="{D5CDD505-2E9C-101B-9397-08002B2CF9AE}" pid="8" name="DIASecurityClassification">
    <vt:lpwstr>2;#UNCLASSIFIED|875d92a8-67e2-4a32-9472-8fe99549e1eb</vt:lpwstr>
  </property>
  <property fmtid="{D5CDD505-2E9C-101B-9397-08002B2CF9AE}" pid="9" name="DIAEmailContentType">
    <vt:lpwstr>1;#Correspondence|dcd6b05f-dc80-4336-b228-09aebf3d212c</vt:lpwstr>
  </property>
  <property fmtid="{D5CDD505-2E9C-101B-9397-08002B2CF9AE}" pid="10" name="C3ProjectDocumentType">
    <vt:lpwstr/>
  </property>
  <property fmtid="{D5CDD505-2E9C-101B-9397-08002B2CF9AE}" pid="11" name="C3Topic">
    <vt:lpwstr/>
  </property>
</Properties>
</file>