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04" r:id="rId2"/>
    <p:sldId id="312" r:id="rId3"/>
    <p:sldId id="276" r:id="rId4"/>
    <p:sldId id="313" r:id="rId5"/>
    <p:sldId id="314" r:id="rId6"/>
    <p:sldId id="321" r:id="rId7"/>
    <p:sldId id="326" r:id="rId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4D4F"/>
    <a:srgbClr val="84B600"/>
    <a:srgbClr val="7FC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777"/>
    <p:restoredTop sz="94643"/>
  </p:normalViewPr>
  <p:slideViewPr>
    <p:cSldViewPr snapToGrid="0" snapToObjects="1">
      <p:cViewPr varScale="1">
        <p:scale>
          <a:sx n="96" d="100"/>
          <a:sy n="96" d="100"/>
        </p:scale>
        <p:origin x="-150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7" d="100"/>
        <a:sy n="10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AB6CA-DB6C-4277-8689-61CF2C273A69}" type="datetimeFigureOut">
              <a:rPr lang="en-NZ" smtClean="0"/>
              <a:t>12/04/2018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E551B-2CF2-472E-B640-F7F7FFEE7E4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18839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6F839-D167-1143-BB55-A656D103A6C0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565A1-FEED-AC43-858E-E6F8FA6AE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71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571" y="2850424"/>
            <a:ext cx="6201905" cy="2387600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566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62848" y="2645318"/>
            <a:ext cx="7777458" cy="259339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266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9109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84B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11196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0C69A-58E5-BD46-9F30-3C963DC6EB14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345DE-7A04-1848-96AA-4A58B9FDE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4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2209" y="4123747"/>
            <a:ext cx="7657031" cy="2387600"/>
          </a:xfrm>
        </p:spPr>
        <p:txBody>
          <a:bodyPr>
            <a:noAutofit/>
          </a:bodyPr>
          <a:lstStyle/>
          <a:p>
            <a:r>
              <a:rPr lang="en-US" dirty="0" smtClean="0"/>
              <a:t>Gambling Host </a:t>
            </a:r>
            <a:br>
              <a:rPr lang="en-US" dirty="0" smtClean="0"/>
            </a:br>
            <a:r>
              <a:rPr lang="en-US" dirty="0" smtClean="0"/>
              <a:t>Responsibility</a:t>
            </a:r>
            <a:br>
              <a:rPr lang="en-US" dirty="0" smtClean="0"/>
            </a:br>
            <a:r>
              <a:rPr lang="en-US" dirty="0" smtClean="0"/>
              <a:t>Logbooks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34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348" y="650788"/>
            <a:ext cx="7062651" cy="620721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985951" y="5414422"/>
            <a:ext cx="1215596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11" y="650788"/>
            <a:ext cx="4612721" cy="5972175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10546"/>
            <a:ext cx="10515600" cy="604752"/>
          </a:xfrm>
        </p:spPr>
        <p:txBody>
          <a:bodyPr/>
          <a:lstStyle/>
          <a:p>
            <a:r>
              <a:rPr lang="en-US" dirty="0" smtClean="0"/>
              <a:t>Why is it important?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0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546"/>
            <a:ext cx="10515600" cy="604752"/>
          </a:xfrm>
        </p:spPr>
        <p:txBody>
          <a:bodyPr/>
          <a:lstStyle/>
          <a:p>
            <a:r>
              <a:rPr lang="en-US" dirty="0" smtClean="0"/>
              <a:t>Let’s look at an example…</a:t>
            </a:r>
            <a:endParaRPr lang="en-US" dirty="0"/>
          </a:p>
        </p:txBody>
      </p:sp>
      <p:pic>
        <p:nvPicPr>
          <p:cNvPr id="2" name="Video6PacificMaleDraftV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7289" y="583644"/>
            <a:ext cx="8896172" cy="5426579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3632960" y="6264022"/>
            <a:ext cx="10515600" cy="604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84B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would </a:t>
            </a:r>
            <a:r>
              <a:rPr lang="en-US" u="sng" dirty="0" smtClean="0"/>
              <a:t>you</a:t>
            </a:r>
            <a:r>
              <a:rPr lang="en-US" dirty="0" smtClean="0"/>
              <a:t> note in your logbook?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95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546"/>
            <a:ext cx="10515600" cy="604752"/>
          </a:xfrm>
        </p:spPr>
        <p:txBody>
          <a:bodyPr/>
          <a:lstStyle/>
          <a:p>
            <a:r>
              <a:rPr lang="en-US" dirty="0" smtClean="0"/>
              <a:t>Let’s look at a </a:t>
            </a:r>
            <a:r>
              <a:rPr lang="en-US" u="sng" dirty="0" smtClean="0"/>
              <a:t>not so good </a:t>
            </a:r>
            <a:r>
              <a:rPr lang="en-US" dirty="0" smtClean="0"/>
              <a:t>example…</a:t>
            </a:r>
            <a:endParaRPr lang="en-US" dirty="0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545874" y="6280945"/>
            <a:ext cx="10515600" cy="604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84B60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66" y="931817"/>
            <a:ext cx="11686903" cy="581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5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2383"/>
            <a:ext cx="10515600" cy="604752"/>
          </a:xfrm>
        </p:spPr>
        <p:txBody>
          <a:bodyPr/>
          <a:lstStyle/>
          <a:p>
            <a:r>
              <a:rPr lang="en-US" dirty="0" smtClean="0"/>
              <a:t>Let’s look at a </a:t>
            </a:r>
            <a:r>
              <a:rPr lang="en-US" u="sng" dirty="0" smtClean="0"/>
              <a:t>great </a:t>
            </a:r>
            <a:r>
              <a:rPr lang="en-US" dirty="0" smtClean="0"/>
              <a:t>example…</a:t>
            </a:r>
            <a:endParaRPr lang="en-US" dirty="0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545874" y="6280945"/>
            <a:ext cx="10515600" cy="604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84B60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3" y="775063"/>
            <a:ext cx="11843657" cy="59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3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B6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9525" y="132058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Key tips for logbook entries</a:t>
            </a:r>
            <a:endParaRPr lang="en-US" sz="4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595050"/>
            <a:ext cx="10515600" cy="4351338"/>
          </a:xfrm>
        </p:spPr>
        <p:txBody>
          <a:bodyPr>
            <a:normAutofit lnSpcReduction="10000"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Clr>
                <a:srgbClr val="1F546B"/>
              </a:buClr>
              <a:buSzPct val="125000"/>
              <a:buFont typeface="+mj-lt"/>
              <a:buAutoNum type="arabicPeriod"/>
            </a:pPr>
            <a:endParaRPr lang="en-NZ" sz="2800" dirty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NZ" sz="2800" dirty="0"/>
              <a:t>F</a:t>
            </a:r>
            <a:r>
              <a:rPr lang="en-NZ" sz="2800" dirty="0" smtClean="0"/>
              <a:t>ocused </a:t>
            </a:r>
            <a:r>
              <a:rPr lang="en-NZ" sz="2800" dirty="0"/>
              <a:t>solely on gambling </a:t>
            </a:r>
            <a:endParaRPr lang="en-NZ" sz="2800" dirty="0" smtClean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NZ" sz="2800" dirty="0"/>
              <a:t>F</a:t>
            </a:r>
            <a:r>
              <a:rPr lang="en-NZ" sz="2800" dirty="0" smtClean="0"/>
              <a:t>requent entries</a:t>
            </a:r>
            <a:endParaRPr lang="en-NZ" sz="2800" dirty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NZ" sz="2800" dirty="0" smtClean="0"/>
              <a:t>Customer </a:t>
            </a:r>
            <a:r>
              <a:rPr lang="en-NZ" sz="2800" dirty="0"/>
              <a:t>descriptions are detailed and </a:t>
            </a:r>
            <a:r>
              <a:rPr lang="en-NZ" sz="2800" dirty="0" smtClean="0"/>
              <a:t>specific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NZ" sz="2800" dirty="0"/>
              <a:t>General and strong signs are </a:t>
            </a:r>
            <a:r>
              <a:rPr lang="en-NZ" sz="2800" dirty="0" smtClean="0"/>
              <a:t>recorded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NZ" sz="2800" dirty="0"/>
              <a:t>Clear </a:t>
            </a:r>
            <a:r>
              <a:rPr lang="en-NZ" sz="2800" dirty="0" smtClean="0"/>
              <a:t>account </a:t>
            </a:r>
            <a:r>
              <a:rPr lang="en-NZ" sz="2800" dirty="0"/>
              <a:t>of actions taken </a:t>
            </a:r>
            <a:r>
              <a:rPr lang="en-NZ" sz="2800" dirty="0" smtClean="0"/>
              <a:t>are documented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/>
              <a:t>Regularly check logbook to identify patterns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NZ" sz="2800" dirty="0"/>
              <a:t>Follow up on identified gamblers displaying signs of </a:t>
            </a:r>
            <a:r>
              <a:rPr lang="en-NZ" sz="2800" dirty="0" smtClean="0"/>
              <a:t>harm, escalate if needed</a:t>
            </a:r>
            <a:endParaRPr lang="en-NZ" sz="2800" dirty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NZ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NZ" sz="2800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1F546B"/>
              </a:buClr>
              <a:buSzPct val="125000"/>
            </a:pP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288843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20" y="-40640"/>
            <a:ext cx="12192000" cy="6858000"/>
          </a:xfrm>
          <a:prstGeom prst="rect">
            <a:avLst/>
          </a:prstGeom>
          <a:solidFill>
            <a:srgbClr val="84B6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34720" y="2389029"/>
            <a:ext cx="10515600" cy="1325563"/>
          </a:xfrm>
        </p:spPr>
        <p:txBody>
          <a:bodyPr/>
          <a:lstStyle/>
          <a:p>
            <a:pPr algn="ctr"/>
            <a:r>
              <a:rPr lang="en-NZ" dirty="0" smtClean="0"/>
              <a:t>Any Questions?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2557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2634</TotalTime>
  <Words>89</Words>
  <Application>Microsoft Office PowerPoint</Application>
  <PresentationFormat>Custom</PresentationFormat>
  <Paragraphs>17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Gambling Host  Responsibility Logbooks </vt:lpstr>
      <vt:lpstr>Why is it important?</vt:lpstr>
      <vt:lpstr>Let’s look at an example…</vt:lpstr>
      <vt:lpstr>Let’s look at a not so good example…</vt:lpstr>
      <vt:lpstr>Let’s look at a great example…</vt:lpstr>
      <vt:lpstr>Key tips for logbook entries</vt:lpstr>
      <vt:lpstr>Any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Jenks</dc:creator>
  <cp:lastModifiedBy>Jonathan Evans</cp:lastModifiedBy>
  <cp:revision>210</cp:revision>
  <cp:lastPrinted>2018-01-31T03:04:05Z</cp:lastPrinted>
  <dcterms:created xsi:type="dcterms:W3CDTF">2016-09-22T23:26:23Z</dcterms:created>
  <dcterms:modified xsi:type="dcterms:W3CDTF">2018-04-11T22:02:08Z</dcterms:modified>
</cp:coreProperties>
</file>