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86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F1D67-ACE0-4E25-8E4D-7190E2837277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6ED50-E2FF-4821-8B8B-B723A2DF4D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889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528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177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7252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46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0181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649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6ED50-E2FF-4821-8B8B-B723A2DF4DBC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987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352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315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945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340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480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595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57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569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050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168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939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C0F9-D93E-4783-9A0D-3DF7B30F8FED}" type="datetimeFigureOut">
              <a:rPr lang="en-NZ" smtClean="0"/>
              <a:t>16/06/2016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97A1-DE37-44B0-A48F-1587067BAB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70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792088"/>
          </a:xfrm>
        </p:spPr>
        <p:txBody>
          <a:bodyPr anchor="ctr">
            <a:normAutofit/>
          </a:bodyPr>
          <a:lstStyle/>
          <a:p>
            <a:r>
              <a:rPr lang="en-NZ" b="1" dirty="0" smtClean="0"/>
              <a:t>Multi Venue Exclusion (MVE) Review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evaluating the evolution of a strategy </a:t>
            </a:r>
            <a:br>
              <a:rPr lang="en-NZ" sz="3600" dirty="0"/>
            </a:br>
            <a:r>
              <a:rPr lang="en-NZ" sz="3600" dirty="0"/>
              <a:t>for harm prevention in the </a:t>
            </a:r>
            <a:br>
              <a:rPr lang="en-NZ" sz="3600" dirty="0"/>
            </a:br>
            <a:r>
              <a:rPr lang="en-NZ" sz="3600" dirty="0"/>
              <a:t>shifting gambling </a:t>
            </a:r>
            <a:r>
              <a:rPr lang="en-NZ" sz="3600" dirty="0" smtClean="0"/>
              <a:t>environment</a:t>
            </a:r>
            <a:endParaRPr lang="en-US" dirty="0"/>
          </a:p>
        </p:txBody>
      </p:sp>
      <p:sp>
        <p:nvSpPr>
          <p:cNvPr id="8" name="Minus 7"/>
          <p:cNvSpPr/>
          <p:nvPr/>
        </p:nvSpPr>
        <p:spPr>
          <a:xfrm>
            <a:off x="-540568" y="3429000"/>
            <a:ext cx="10225136" cy="72008"/>
          </a:xfrm>
          <a:prstGeom prst="mathMin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-540568" y="1556792"/>
            <a:ext cx="10225136" cy="72008"/>
          </a:xfrm>
          <a:prstGeom prst="mathMinus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69911" y="4647721"/>
            <a:ext cx="7804177" cy="1655598"/>
            <a:chOff x="725780" y="4814833"/>
            <a:chExt cx="7804177" cy="1655598"/>
          </a:xfrm>
        </p:grpSpPr>
        <p:pic>
          <p:nvPicPr>
            <p:cNvPr id="5" name="Picture 4" descr="Unknown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780" y="4828713"/>
              <a:ext cx="3198148" cy="616511"/>
            </a:xfrm>
            <a:prstGeom prst="rect">
              <a:avLst/>
            </a:prstGeom>
          </p:spPr>
        </p:pic>
        <p:pic>
          <p:nvPicPr>
            <p:cNvPr id="10" name="Picture 9" descr="Oasis logo Dec15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5517232"/>
              <a:ext cx="2016224" cy="806490"/>
            </a:xfrm>
            <a:prstGeom prst="rect">
              <a:avLst/>
            </a:prstGeom>
          </p:spPr>
        </p:pic>
        <p:pic>
          <p:nvPicPr>
            <p:cNvPr id="11" name="Picture 10" descr="Unknown-1.jpe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71"/>
            <a:stretch/>
          </p:blipFill>
          <p:spPr>
            <a:xfrm>
              <a:off x="6516216" y="5445224"/>
              <a:ext cx="1944216" cy="1025207"/>
            </a:xfrm>
            <a:prstGeom prst="rect">
              <a:avLst/>
            </a:prstGeom>
          </p:spPr>
        </p:pic>
        <p:pic>
          <p:nvPicPr>
            <p:cNvPr id="12" name="Picture 11" descr="ABACUS A logo Col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3960" y="4869160"/>
              <a:ext cx="759676" cy="1440160"/>
            </a:xfrm>
            <a:prstGeom prst="rect">
              <a:avLst/>
            </a:prstGeom>
          </p:spPr>
        </p:pic>
        <p:pic>
          <p:nvPicPr>
            <p:cNvPr id="6" name="Picture 5" descr="pgf-logo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4814833"/>
              <a:ext cx="2949845" cy="6194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954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nip Single Corner Rectangle 4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608"/>
            <a:ext cx="9144000" cy="1321160"/>
          </a:xfrm>
        </p:spPr>
        <p:txBody>
          <a:bodyPr/>
          <a:lstStyle/>
          <a:p>
            <a:r>
              <a:rPr lang="en-NZ" b="1" dirty="0" smtClean="0">
                <a:solidFill>
                  <a:schemeClr val="accent1">
                    <a:lumMod val="75000"/>
                  </a:schemeClr>
                </a:solidFill>
              </a:rPr>
              <a:t>Current MVE Overview</a:t>
            </a:r>
            <a:endParaRPr lang="en-N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Inception of MVE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National framework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Roles and responsibilities defined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MVE Process 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Standardised forms</a:t>
            </a:r>
            <a:endParaRPr lang="en-NZ" sz="2400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Working collaboratively across sector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Regions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Auckland wide, Hamilton, Tauranga &amp; WBOP, </a:t>
            </a:r>
            <a:br>
              <a:rPr lang="en-NZ" sz="2400" dirty="0" smtClean="0"/>
            </a:br>
            <a:r>
              <a:rPr lang="en-NZ" sz="2400" dirty="0" smtClean="0"/>
              <a:t>Taranaki region, Lakes region, Hawkes Bay, </a:t>
            </a:r>
            <a:br>
              <a:rPr lang="en-NZ" sz="2400" dirty="0" smtClean="0"/>
            </a:br>
            <a:r>
              <a:rPr lang="en-NZ" sz="2400" dirty="0" smtClean="0"/>
              <a:t>Wanganui, Gisborne, Wairarapa,  Lower Hutt, </a:t>
            </a:r>
            <a:br>
              <a:rPr lang="en-NZ" sz="2400" dirty="0" smtClean="0"/>
            </a:br>
            <a:r>
              <a:rPr lang="en-NZ" sz="2400" dirty="0" smtClean="0"/>
              <a:t>Nelson, Canterbury, Dunedin, Invercargill </a:t>
            </a:r>
          </a:p>
        </p:txBody>
      </p:sp>
    </p:spTree>
    <p:extLst>
      <p:ext uri="{BB962C8B-B14F-4D97-AF65-F5344CB8AC3E}">
        <p14:creationId xmlns:p14="http://schemas.microsoft.com/office/powerpoint/2010/main" val="14768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Single Corner Rectangle 5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NZ" b="1" dirty="0" smtClean="0">
                <a:solidFill>
                  <a:srgbClr val="376092"/>
                </a:solidFill>
              </a:rPr>
              <a:t>MVE Review Process</a:t>
            </a:r>
            <a:endParaRPr lang="en-NZ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3500" dirty="0" smtClean="0"/>
              <a:t>Formed working group 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MoH, DIA, PGFNZ, SA, ABACUS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Key Deliverables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Review current process by all stakeholders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Identify areas for improvement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Convene MVERG to consider and agree changes to national framework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Work collaboratively to implement changes across the sector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Develop structure for ongoing sustainability</a:t>
            </a:r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7249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Single Corner Rectangle 5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NZ" b="1" dirty="0" smtClean="0">
                <a:solidFill>
                  <a:srgbClr val="376092"/>
                </a:solidFill>
              </a:rPr>
              <a:t>MVE Review Process cont’d</a:t>
            </a:r>
            <a:endParaRPr lang="en-NZ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Methodology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Online Survey to MVE clients, counsellors, </a:t>
            </a:r>
            <a:br>
              <a:rPr lang="en-NZ" sz="2400" dirty="0" smtClean="0"/>
            </a:br>
            <a:r>
              <a:rPr lang="en-NZ" sz="2400" dirty="0" smtClean="0"/>
              <a:t>MVE Admin/Coord, societies, venues, clubs, casinos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Analysis of responses – by stakeholder group for each question 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Thematic analysis – themes identified for each group, summarised to key themes across groups questions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Suggestions for Improvement identified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NZ" sz="2400" dirty="0" smtClean="0"/>
              <a:t>Propose new Governance structure for adoption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77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Single Corner Rectangle 5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NZ" b="1" dirty="0" smtClean="0">
                <a:solidFill>
                  <a:srgbClr val="376092"/>
                </a:solidFill>
              </a:rPr>
              <a:t>Key Themes</a:t>
            </a:r>
            <a:endParaRPr lang="en-NZ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Communication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Consistency of Process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Relationships/Engagement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Roles and Responsibilities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Electronic System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Training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Implementation/Enforcement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95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Single Corner Rectangle 5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NZ" b="1" dirty="0" smtClean="0">
                <a:solidFill>
                  <a:srgbClr val="376092"/>
                </a:solidFill>
              </a:rPr>
              <a:t>Suggestions for Improvement</a:t>
            </a:r>
            <a:endParaRPr lang="en-NZ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Standardisation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National Administration Role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Maintain and enhance regional relationships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Training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Electronic system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Information and reporting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Enforcement of Exclusion Orders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30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Single Corner Rectangle 5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NZ" b="1" dirty="0" smtClean="0">
                <a:solidFill>
                  <a:srgbClr val="376092"/>
                </a:solidFill>
              </a:rPr>
              <a:t>Next Steps</a:t>
            </a:r>
            <a:endParaRPr lang="en-NZ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Finalise report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Convene MVERG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Update National Framework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Implement changes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Adopt new governance structure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4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7668344" y="0"/>
              <a:ext cx="1475656" cy="13407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nip Single Corner Rectangle 5"/>
            <p:cNvSpPr/>
            <p:nvPr/>
          </p:nvSpPr>
          <p:spPr>
            <a:xfrm>
              <a:off x="0" y="0"/>
              <a:ext cx="9144000" cy="6858000"/>
            </a:xfrm>
            <a:prstGeom prst="snip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206375" dist="114300" dir="20160000" rotWithShape="0">
                <a:srgbClr val="000000">
                  <a:alpha val="41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NZ" b="1" dirty="0" smtClean="0">
                <a:solidFill>
                  <a:srgbClr val="376092"/>
                </a:solidFill>
              </a:rPr>
              <a:t>Summary</a:t>
            </a:r>
            <a:endParaRPr lang="en-NZ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Key learnings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Clinical use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Business as usual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Continuous Improvements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NZ" dirty="0" smtClean="0"/>
              <a:t>Ongoing training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70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176</Words>
  <Application>Microsoft Office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Multi Venue Exclusion (MVE) Review</vt:lpstr>
      <vt:lpstr>Current MVE Overview</vt:lpstr>
      <vt:lpstr>MVE Review Process</vt:lpstr>
      <vt:lpstr>MVE Review Process cont’d</vt:lpstr>
      <vt:lpstr>Key Themes</vt:lpstr>
      <vt:lpstr>Suggestions for Improvement</vt:lpstr>
      <vt:lpstr>Next Steps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MVE Review – evaluating…..</dc:title>
  <dc:creator>admin</dc:creator>
  <cp:lastModifiedBy>Michelle White</cp:lastModifiedBy>
  <cp:revision>24</cp:revision>
  <dcterms:created xsi:type="dcterms:W3CDTF">2016-02-03T21:47:39Z</dcterms:created>
  <dcterms:modified xsi:type="dcterms:W3CDTF">2016-06-16T02:29:03Z</dcterms:modified>
</cp:coreProperties>
</file>